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7" r:id="rId1"/>
  </p:sldMasterIdLst>
  <p:notesMasterIdLst>
    <p:notesMasterId r:id="rId19"/>
  </p:notesMasterIdLst>
  <p:handoutMasterIdLst>
    <p:handoutMasterId r:id="rId20"/>
  </p:handoutMasterIdLst>
  <p:sldIdLst>
    <p:sldId id="465" r:id="rId2"/>
    <p:sldId id="467" r:id="rId3"/>
    <p:sldId id="470" r:id="rId4"/>
    <p:sldId id="468" r:id="rId5"/>
    <p:sldId id="469" r:id="rId6"/>
    <p:sldId id="471" r:id="rId7"/>
    <p:sldId id="473" r:id="rId8"/>
    <p:sldId id="621" r:id="rId9"/>
    <p:sldId id="474" r:id="rId10"/>
    <p:sldId id="472" r:id="rId11"/>
    <p:sldId id="475" r:id="rId12"/>
    <p:sldId id="622" r:id="rId13"/>
    <p:sldId id="624" r:id="rId14"/>
    <p:sldId id="476" r:id="rId15"/>
    <p:sldId id="477" r:id="rId16"/>
    <p:sldId id="623" r:id="rId17"/>
    <p:sldId id="625" r:id="rId18"/>
  </p:sldIdLst>
  <p:sldSz cx="17340263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5486" userDrawn="1">
          <p15:clr>
            <a:srgbClr val="A4A3A4"/>
          </p15:clr>
        </p15:guide>
        <p15:guide id="3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Wensing" initials="PMW" lastIdx="20" clrIdx="0">
    <p:extLst>
      <p:ext uri="{19B8F6BF-5375-455C-9EA6-DF929625EA0E}">
        <p15:presenceInfo xmlns:p15="http://schemas.microsoft.com/office/powerpoint/2012/main" userId="Patrick Wensing" providerId="None"/>
      </p:ext>
    </p:extLst>
  </p:cmAuthor>
  <p:cmAuthor id="2" name="John Nganga" initials="JN" lastIdx="1" clrIdx="1">
    <p:extLst>
      <p:ext uri="{19B8F6BF-5375-455C-9EA6-DF929625EA0E}">
        <p15:presenceInfo xmlns:p15="http://schemas.microsoft.com/office/powerpoint/2012/main" userId="49e4ec3cacf79561" providerId="Windows Live"/>
      </p:ext>
    </p:extLst>
  </p:cmAuthor>
  <p:cmAuthor id="3" name="John Nganga" initials="JN [2]" lastIdx="1" clrIdx="2">
    <p:extLst>
      <p:ext uri="{19B8F6BF-5375-455C-9EA6-DF929625EA0E}">
        <p15:presenceInfo xmlns:p15="http://schemas.microsoft.com/office/powerpoint/2012/main" userId="John Ngan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2A2"/>
    <a:srgbClr val="131B2C"/>
    <a:srgbClr val="1CEC70"/>
    <a:srgbClr val="636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0" autoAdjust="0"/>
    <p:restoredTop sz="88317" autoAdjust="0"/>
  </p:normalViewPr>
  <p:slideViewPr>
    <p:cSldViewPr snapToGrid="0" snapToObjects="1">
      <p:cViewPr>
        <p:scale>
          <a:sx n="50" d="100"/>
          <a:sy n="50" d="100"/>
        </p:scale>
        <p:origin x="1325" y="34"/>
      </p:cViewPr>
      <p:guideLst>
        <p:guide orient="horz" pos="4008"/>
        <p:guide pos="5486"/>
        <p:guide orient="horz"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DA99AB-3D8A-E248-8241-7B6982C4E1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73C28-4FC4-ED45-95EA-0883C21F83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DEC83-EB24-8B4D-AED1-83815569312C}" type="datetime1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43DDC-DBAA-E242-A2A2-C86F5EF5FB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797C-CC8C-7541-9989-292FA50C37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8B3BF-E305-D948-8AC8-A818237AE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5376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5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1596249"/>
            <a:ext cx="14739224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364262" y="8853025"/>
            <a:ext cx="297877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7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71871" y="1404340"/>
            <a:ext cx="8778508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1"/>
            <a:ext cx="5592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9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09127" y="519290"/>
            <a:ext cx="3738994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2145" y="519290"/>
            <a:ext cx="11000229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7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3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4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12" y="2431629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112" y="6527240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7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143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5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519292"/>
            <a:ext cx="14955977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04" y="2390987"/>
            <a:ext cx="7335743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4404" y="3562774"/>
            <a:ext cx="7335743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8509" y="2390987"/>
            <a:ext cx="7371871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78509" y="3562774"/>
            <a:ext cx="7371871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7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1871" y="1404340"/>
            <a:ext cx="8778508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1"/>
            <a:ext cx="5592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0689" y="8791561"/>
            <a:ext cx="3406236" cy="5921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43962" y="9040145"/>
            <a:ext cx="5852339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48110"/>
            <a:ext cx="14955977" cy="961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1600600"/>
            <a:ext cx="14955977" cy="6887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64262" y="8853025"/>
            <a:ext cx="297877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01554A9-A1C1-4D43-BB3E-AC75866F6CD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7C99B-05F0-3442-A3A9-D4C0BDAC17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99" y="8853025"/>
            <a:ext cx="9174480" cy="7924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7DDAA6-BF6B-9E40-8DAB-896CD0A7DB9A}"/>
              </a:ext>
            </a:extLst>
          </p:cNvPr>
          <p:cNvCxnSpPr>
            <a:cxnSpLocks/>
          </p:cNvCxnSpPr>
          <p:nvPr/>
        </p:nvCxnSpPr>
        <p:spPr>
          <a:xfrm>
            <a:off x="689981" y="1600600"/>
            <a:ext cx="15794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0E8C0B-27B2-D04E-9673-BF584A284317}"/>
              </a:ext>
            </a:extLst>
          </p:cNvPr>
          <p:cNvCxnSpPr>
            <a:cxnSpLocks/>
          </p:cNvCxnSpPr>
          <p:nvPr/>
        </p:nvCxnSpPr>
        <p:spPr>
          <a:xfrm>
            <a:off x="689981" y="8782717"/>
            <a:ext cx="15794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88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4551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tags" Target="../tags/tag52.xml"/><Relationship Id="rId3" Type="http://schemas.openxmlformats.org/officeDocument/2006/relationships/tags" Target="../tags/tag29.xml"/><Relationship Id="rId21" Type="http://schemas.openxmlformats.org/officeDocument/2006/relationships/tags" Target="../tags/tag47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tags" Target="../tags/tag51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tags" Target="../tags/tag46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tags" Target="../tags/tag50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28" Type="http://schemas.openxmlformats.org/officeDocument/2006/relationships/image" Target="../media/image16.png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tags" Target="../tags/tag48.xml"/><Relationship Id="rId27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tags" Target="../tags/tag70.xml"/><Relationship Id="rId26" Type="http://schemas.openxmlformats.org/officeDocument/2006/relationships/tags" Target="../tags/tag78.xml"/><Relationship Id="rId3" Type="http://schemas.openxmlformats.org/officeDocument/2006/relationships/tags" Target="../tags/tag55.xml"/><Relationship Id="rId21" Type="http://schemas.openxmlformats.org/officeDocument/2006/relationships/tags" Target="../tags/tag73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tags" Target="../tags/tag69.xml"/><Relationship Id="rId25" Type="http://schemas.openxmlformats.org/officeDocument/2006/relationships/tags" Target="../tags/tag77.xml"/><Relationship Id="rId33" Type="http://schemas.openxmlformats.org/officeDocument/2006/relationships/tags" Target="../tags/tag85.xml"/><Relationship Id="rId2" Type="http://schemas.openxmlformats.org/officeDocument/2006/relationships/tags" Target="../tags/tag54.xml"/><Relationship Id="rId16" Type="http://schemas.openxmlformats.org/officeDocument/2006/relationships/tags" Target="../tags/tag68.xml"/><Relationship Id="rId20" Type="http://schemas.openxmlformats.org/officeDocument/2006/relationships/tags" Target="../tags/tag72.xml"/><Relationship Id="rId29" Type="http://schemas.openxmlformats.org/officeDocument/2006/relationships/tags" Target="../tags/tag81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tags" Target="../tags/tag76.xml"/><Relationship Id="rId32" Type="http://schemas.openxmlformats.org/officeDocument/2006/relationships/tags" Target="../tags/tag84.xml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23" Type="http://schemas.openxmlformats.org/officeDocument/2006/relationships/tags" Target="../tags/tag75.xml"/><Relationship Id="rId28" Type="http://schemas.openxmlformats.org/officeDocument/2006/relationships/tags" Target="../tags/tag80.xml"/><Relationship Id="rId36" Type="http://schemas.openxmlformats.org/officeDocument/2006/relationships/image" Target="../media/image26.svg"/><Relationship Id="rId10" Type="http://schemas.openxmlformats.org/officeDocument/2006/relationships/tags" Target="../tags/tag62.xml"/><Relationship Id="rId19" Type="http://schemas.openxmlformats.org/officeDocument/2006/relationships/tags" Target="../tags/tag71.xml"/><Relationship Id="rId31" Type="http://schemas.openxmlformats.org/officeDocument/2006/relationships/tags" Target="../tags/tag83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tags" Target="../tags/tag74.xml"/><Relationship Id="rId27" Type="http://schemas.openxmlformats.org/officeDocument/2006/relationships/tags" Target="../tags/tag79.xml"/><Relationship Id="rId30" Type="http://schemas.openxmlformats.org/officeDocument/2006/relationships/tags" Target="../tags/tag82.xml"/><Relationship Id="rId35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tags" Target="../tags/tag111.xml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34" Type="http://schemas.openxmlformats.org/officeDocument/2006/relationships/tags" Target="../tags/tag119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tags" Target="../tags/tag110.xml"/><Relationship Id="rId33" Type="http://schemas.openxmlformats.org/officeDocument/2006/relationships/tags" Target="../tags/tag118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29" Type="http://schemas.openxmlformats.org/officeDocument/2006/relationships/tags" Target="../tags/tag114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tags" Target="../tags/tag109.xml"/><Relationship Id="rId32" Type="http://schemas.openxmlformats.org/officeDocument/2006/relationships/tags" Target="../tags/tag117.xml"/><Relationship Id="rId37" Type="http://schemas.openxmlformats.org/officeDocument/2006/relationships/image" Target="../media/image28.sv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tags" Target="../tags/tag108.xml"/><Relationship Id="rId28" Type="http://schemas.openxmlformats.org/officeDocument/2006/relationships/tags" Target="../tags/tag113.xml"/><Relationship Id="rId36" Type="http://schemas.openxmlformats.org/officeDocument/2006/relationships/image" Target="../media/image27.png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31" Type="http://schemas.openxmlformats.org/officeDocument/2006/relationships/tags" Target="../tags/tag116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tags" Target="../tags/tag112.xml"/><Relationship Id="rId30" Type="http://schemas.openxmlformats.org/officeDocument/2006/relationships/tags" Target="../tags/tag115.xml"/><Relationship Id="rId35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26" Type="http://schemas.openxmlformats.org/officeDocument/2006/relationships/tags" Target="../tags/tag25.xml"/><Relationship Id="rId3" Type="http://schemas.openxmlformats.org/officeDocument/2006/relationships/tags" Target="../tags/tag2.xml"/><Relationship Id="rId21" Type="http://schemas.openxmlformats.org/officeDocument/2006/relationships/tags" Target="../tags/tag20.xml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5" Type="http://schemas.openxmlformats.org/officeDocument/2006/relationships/tags" Target="../tags/tag24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20" Type="http://schemas.openxmlformats.org/officeDocument/2006/relationships/tags" Target="../tags/tag19.xml"/><Relationship Id="rId29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24" Type="http://schemas.openxmlformats.org/officeDocument/2006/relationships/tags" Target="../tags/tag23.xml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23" Type="http://schemas.openxmlformats.org/officeDocument/2006/relationships/tags" Target="../tags/tag22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tags" Target="../tags/tag21.xml"/><Relationship Id="rId27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0AAE12-36C1-4FAE-AC93-72109B087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731" y="5645426"/>
            <a:ext cx="13004800" cy="2229854"/>
          </a:xfrm>
        </p:spPr>
        <p:txBody>
          <a:bodyPr>
            <a:normAutofit/>
          </a:bodyPr>
          <a:lstStyle/>
          <a:p>
            <a:r>
              <a:rPr lang="en-US" sz="3600" dirty="0"/>
              <a:t>John Nganga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D1315-2F8E-4202-9A2F-15B1E4914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0" y="6160581"/>
            <a:ext cx="4606637" cy="2435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A34331-7CCD-194B-AFE7-C4AFB7039E0C}"/>
              </a:ext>
            </a:extLst>
          </p:cNvPr>
          <p:cNvSpPr/>
          <p:nvPr/>
        </p:nvSpPr>
        <p:spPr>
          <a:xfrm>
            <a:off x="2776451" y="8828116"/>
            <a:ext cx="10690167" cy="925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16039-565A-8F4D-9DD5-36A940C32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11" y="8853025"/>
            <a:ext cx="9174480" cy="7924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C32BF0-2B4F-4F59-8185-FDA829D8B054}"/>
              </a:ext>
            </a:extLst>
          </p:cNvPr>
          <p:cNvSpPr txBox="1">
            <a:spLocks/>
          </p:cNvSpPr>
          <p:nvPr/>
        </p:nvSpPr>
        <p:spPr>
          <a:xfrm>
            <a:off x="0" y="2208151"/>
            <a:ext cx="17340264" cy="2712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3004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533" b="1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0" dirty="0"/>
              <a:t>Bounding</a:t>
            </a:r>
          </a:p>
        </p:txBody>
      </p:sp>
    </p:spTree>
    <p:extLst>
      <p:ext uri="{BB962C8B-B14F-4D97-AF65-F5344CB8AC3E}">
        <p14:creationId xmlns:p14="http://schemas.microsoft.com/office/powerpoint/2010/main" val="4810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8"/>
    </mc:Choice>
    <mc:Fallback xmlns="">
      <p:transition spd="slow" advTm="84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363B-DB2E-4E87-9076-052106A5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ED4E1-BE14-4DE0-8D46-E57A5586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3DB1C0-E13F-4F78-8D28-4152C0C3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53"/>
          <a:stretch/>
        </p:blipFill>
        <p:spPr>
          <a:xfrm>
            <a:off x="4071460" y="1767840"/>
            <a:ext cx="9156859" cy="67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4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D1C1-15E3-4E73-B1E8-286990AC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5D44-D8B9-4E16-9AF5-BCD68B50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endParaRPr lang="en-US" dirty="0"/>
          </a:p>
          <a:p>
            <a:r>
              <a:rPr lang="en-US" dirty="0"/>
              <a:t>Use optimized trajectory and control as initial guess </a:t>
            </a:r>
          </a:p>
          <a:p>
            <a:r>
              <a:rPr lang="en-US" dirty="0"/>
              <a:t>Add </a:t>
            </a:r>
            <a:r>
              <a:rPr lang="en-US" dirty="0" err="1"/>
              <a:t>weiner</a:t>
            </a:r>
            <a:r>
              <a:rPr lang="en-US" dirty="0"/>
              <a:t> noise to controller </a:t>
            </a:r>
          </a:p>
          <a:p>
            <a:r>
              <a:rPr lang="en-US" dirty="0"/>
              <a:t>Run either </a:t>
            </a:r>
            <a:r>
              <a:rPr lang="en-US" dirty="0" err="1"/>
              <a:t>iLQR</a:t>
            </a:r>
            <a:r>
              <a:rPr lang="en-US" dirty="0"/>
              <a:t>/DDP for 150 iterations</a:t>
            </a:r>
          </a:p>
          <a:p>
            <a:r>
              <a:rPr lang="en-US" dirty="0"/>
              <a:t>Noise</a:t>
            </a:r>
          </a:p>
          <a:p>
            <a:pPr lvl="1"/>
            <a:r>
              <a:rPr lang="en-US" dirty="0"/>
              <a:t>N = 585; dt = 1e-3;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dW</a:t>
            </a:r>
            <a:r>
              <a:rPr lang="en-US" dirty="0"/>
              <a:t> = sqrt(dt)*</a:t>
            </a:r>
            <a:r>
              <a:rPr lang="en-US" dirty="0" err="1"/>
              <a:t>randn</a:t>
            </a:r>
            <a:r>
              <a:rPr lang="en-US" dirty="0"/>
              <a:t>(4,N);  %</a:t>
            </a:r>
            <a:r>
              <a:rPr lang="en-US" dirty="0" err="1"/>
              <a:t>weiner</a:t>
            </a:r>
            <a:r>
              <a:rPr lang="en-US" dirty="0"/>
              <a:t> noise</a:t>
            </a:r>
          </a:p>
          <a:p>
            <a:pPr lvl="1"/>
            <a:r>
              <a:rPr lang="pl-PL" dirty="0"/>
              <a:t> W = cumsum(dW)</a:t>
            </a:r>
            <a:r>
              <a:rPr lang="en-US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4624B-3EA7-46FF-8AD6-AAB266C5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59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BCE-2A13-4ABD-BCCD-9EC44E54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0" y="548110"/>
            <a:ext cx="14955977" cy="961256"/>
          </a:xfrm>
        </p:spPr>
        <p:txBody>
          <a:bodyPr/>
          <a:lstStyle/>
          <a:p>
            <a:pPr algn="ctr"/>
            <a:r>
              <a:rPr lang="en-US" dirty="0"/>
              <a:t>Add Noise to Trajectory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DA46-95F8-4D08-B07B-905C721B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5F150-17F0-4B50-8360-EBAF09C34C63}"/>
              </a:ext>
            </a:extLst>
          </p:cNvPr>
          <p:cNvGrpSpPr/>
          <p:nvPr/>
        </p:nvGrpSpPr>
        <p:grpSpPr>
          <a:xfrm>
            <a:off x="-9217" y="2500287"/>
            <a:ext cx="6901997" cy="1494364"/>
            <a:chOff x="6436925" y="6434974"/>
            <a:chExt cx="6901997" cy="1494364"/>
          </a:xfrm>
        </p:grpSpPr>
        <p:sp>
          <p:nvSpPr>
            <p:cNvPr id="6" name="Freeform 16 1 1">
              <a:extLst>
                <a:ext uri="{FF2B5EF4-FFF2-40B4-BE49-F238E27FC236}">
                  <a16:creationId xmlns:a16="http://schemas.microsoft.com/office/drawing/2014/main" id="{C8946CEC-2C5C-44D4-A3A9-F0022D955498}"/>
                </a:ext>
              </a:extLst>
            </p:cNvPr>
            <p:cNvSpPr/>
            <p:nvPr/>
          </p:nvSpPr>
          <p:spPr>
            <a:xfrm>
              <a:off x="6812618" y="6434974"/>
              <a:ext cx="6526304" cy="1243699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03640 h 1103640"/>
                <a:gd name="connsiteX1" fmla="*/ 1136073 w 11637818"/>
                <a:gd name="connsiteY1" fmla="*/ 22985 h 1103640"/>
                <a:gd name="connsiteX2" fmla="*/ 2569486 w 11637818"/>
                <a:gd name="connsiteY2" fmla="*/ 360343 h 1103640"/>
                <a:gd name="connsiteX3" fmla="*/ 4475018 w 11637818"/>
                <a:gd name="connsiteY3" fmla="*/ 300076 h 1103640"/>
                <a:gd name="connsiteX4" fmla="*/ 5735782 w 11637818"/>
                <a:gd name="connsiteY4" fmla="*/ 216949 h 1103640"/>
                <a:gd name="connsiteX5" fmla="*/ 7536873 w 11637818"/>
                <a:gd name="connsiteY5" fmla="*/ 771131 h 1103640"/>
                <a:gd name="connsiteX6" fmla="*/ 9767454 w 11637818"/>
                <a:gd name="connsiteY6" fmla="*/ 189240 h 1103640"/>
                <a:gd name="connsiteX7" fmla="*/ 11069782 w 11637818"/>
                <a:gd name="connsiteY7" fmla="*/ 216949 h 1103640"/>
                <a:gd name="connsiteX8" fmla="*/ 11637818 w 11637818"/>
                <a:gd name="connsiteY8" fmla="*/ 244658 h 1103640"/>
                <a:gd name="connsiteX0" fmla="*/ 0 w 11637818"/>
                <a:gd name="connsiteY0" fmla="*/ 1239249 h 1239249"/>
                <a:gd name="connsiteX1" fmla="*/ 1136073 w 11637818"/>
                <a:gd name="connsiteY1" fmla="*/ 158594 h 1239249"/>
                <a:gd name="connsiteX2" fmla="*/ 2569486 w 11637818"/>
                <a:gd name="connsiteY2" fmla="*/ 495952 h 1239249"/>
                <a:gd name="connsiteX3" fmla="*/ 4475018 w 11637818"/>
                <a:gd name="connsiteY3" fmla="*/ 435685 h 1239249"/>
                <a:gd name="connsiteX4" fmla="*/ 5260198 w 11637818"/>
                <a:gd name="connsiteY4" fmla="*/ 9658 h 1239249"/>
                <a:gd name="connsiteX5" fmla="*/ 7536873 w 11637818"/>
                <a:gd name="connsiteY5" fmla="*/ 906740 h 1239249"/>
                <a:gd name="connsiteX6" fmla="*/ 9767454 w 11637818"/>
                <a:gd name="connsiteY6" fmla="*/ 324849 h 1239249"/>
                <a:gd name="connsiteX7" fmla="*/ 11069782 w 11637818"/>
                <a:gd name="connsiteY7" fmla="*/ 352558 h 1239249"/>
                <a:gd name="connsiteX8" fmla="*/ 11637818 w 11637818"/>
                <a:gd name="connsiteY8" fmla="*/ 380267 h 1239249"/>
                <a:gd name="connsiteX0" fmla="*/ 0 w 11637818"/>
                <a:gd name="connsiteY0" fmla="*/ 1243699 h 1243699"/>
                <a:gd name="connsiteX1" fmla="*/ 1136073 w 11637818"/>
                <a:gd name="connsiteY1" fmla="*/ 163044 h 1243699"/>
                <a:gd name="connsiteX2" fmla="*/ 2569486 w 11637818"/>
                <a:gd name="connsiteY2" fmla="*/ 500402 h 1243699"/>
                <a:gd name="connsiteX3" fmla="*/ 4244020 w 11637818"/>
                <a:gd name="connsiteY3" fmla="*/ 371555 h 1243699"/>
                <a:gd name="connsiteX4" fmla="*/ 5260198 w 11637818"/>
                <a:gd name="connsiteY4" fmla="*/ 14108 h 1243699"/>
                <a:gd name="connsiteX5" fmla="*/ 7536873 w 11637818"/>
                <a:gd name="connsiteY5" fmla="*/ 911190 h 1243699"/>
                <a:gd name="connsiteX6" fmla="*/ 9767454 w 11637818"/>
                <a:gd name="connsiteY6" fmla="*/ 329299 h 1243699"/>
                <a:gd name="connsiteX7" fmla="*/ 11069782 w 11637818"/>
                <a:gd name="connsiteY7" fmla="*/ 357008 h 1243699"/>
                <a:gd name="connsiteX8" fmla="*/ 11637818 w 11637818"/>
                <a:gd name="connsiteY8" fmla="*/ 384717 h 124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7818" h="1243699">
                  <a:moveTo>
                    <a:pt x="0" y="1243699"/>
                  </a:moveTo>
                  <a:cubicBezTo>
                    <a:pt x="326736" y="738008"/>
                    <a:pt x="707825" y="286927"/>
                    <a:pt x="1136073" y="163044"/>
                  </a:cubicBezTo>
                  <a:cubicBezTo>
                    <a:pt x="1564321" y="39161"/>
                    <a:pt x="2051495" y="465650"/>
                    <a:pt x="2569486" y="500402"/>
                  </a:cubicBezTo>
                  <a:cubicBezTo>
                    <a:pt x="3087477" y="535154"/>
                    <a:pt x="3795568" y="452604"/>
                    <a:pt x="4244020" y="371555"/>
                  </a:cubicBezTo>
                  <a:cubicBezTo>
                    <a:pt x="4692472" y="290506"/>
                    <a:pt x="4711389" y="-75831"/>
                    <a:pt x="5260198" y="14108"/>
                  </a:cubicBezTo>
                  <a:cubicBezTo>
                    <a:pt x="5809007" y="104047"/>
                    <a:pt x="6785664" y="858658"/>
                    <a:pt x="7536873" y="911190"/>
                  </a:cubicBezTo>
                  <a:cubicBezTo>
                    <a:pt x="8288082" y="963722"/>
                    <a:pt x="9178636" y="421663"/>
                    <a:pt x="9767454" y="329299"/>
                  </a:cubicBezTo>
                  <a:cubicBezTo>
                    <a:pt x="10356272" y="236935"/>
                    <a:pt x="10758055" y="347772"/>
                    <a:pt x="11069782" y="357008"/>
                  </a:cubicBezTo>
                  <a:cubicBezTo>
                    <a:pt x="11381509" y="366244"/>
                    <a:pt x="11509663" y="375480"/>
                    <a:pt x="11637818" y="38471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569F0C-8938-4B69-A090-74C4FD82CFD9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6436925" y="7648350"/>
              <a:ext cx="350838" cy="280988"/>
              <a:chOff x="1663700" y="6886576"/>
              <a:chExt cx="350838" cy="280988"/>
            </a:xfrm>
          </p:grpSpPr>
          <p:sp>
            <p:nvSpPr>
              <p:cNvPr id="8" name="Freeform 1288 1 1">
                <a:extLst>
                  <a:ext uri="{FF2B5EF4-FFF2-40B4-BE49-F238E27FC236}">
                    <a16:creationId xmlns:a16="http://schemas.microsoft.com/office/drawing/2014/main" id="{F7D14009-ED4F-478F-B934-80373DBDB1B4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63700" y="6886576"/>
                <a:ext cx="207963" cy="204788"/>
              </a:xfrm>
              <a:custGeom>
                <a:avLst/>
                <a:gdLst>
                  <a:gd name="T0" fmla="*/ 161 w 281"/>
                  <a:gd name="T1" fmla="*/ 99 h 222"/>
                  <a:gd name="T2" fmla="*/ 220 w 281"/>
                  <a:gd name="T3" fmla="*/ 34 h 222"/>
                  <a:gd name="T4" fmla="*/ 271 w 281"/>
                  <a:gd name="T5" fmla="*/ 24 h 222"/>
                  <a:gd name="T6" fmla="*/ 271 w 281"/>
                  <a:gd name="T7" fmla="*/ 0 h 222"/>
                  <a:gd name="T8" fmla="*/ 225 w 281"/>
                  <a:gd name="T9" fmla="*/ 2 h 222"/>
                  <a:gd name="T10" fmla="*/ 173 w 281"/>
                  <a:gd name="T11" fmla="*/ 0 h 222"/>
                  <a:gd name="T12" fmla="*/ 173 w 281"/>
                  <a:gd name="T13" fmla="*/ 24 h 222"/>
                  <a:gd name="T14" fmla="*/ 192 w 281"/>
                  <a:gd name="T15" fmla="*/ 28 h 222"/>
                  <a:gd name="T16" fmla="*/ 188 w 281"/>
                  <a:gd name="T17" fmla="*/ 34 h 222"/>
                  <a:gd name="T18" fmla="*/ 147 w 281"/>
                  <a:gd name="T19" fmla="*/ 81 h 222"/>
                  <a:gd name="T20" fmla="*/ 98 w 281"/>
                  <a:gd name="T21" fmla="*/ 24 h 222"/>
                  <a:gd name="T22" fmla="*/ 118 w 281"/>
                  <a:gd name="T23" fmla="*/ 24 h 222"/>
                  <a:gd name="T24" fmla="*/ 118 w 281"/>
                  <a:gd name="T25" fmla="*/ 0 h 222"/>
                  <a:gd name="T26" fmla="*/ 57 w 281"/>
                  <a:gd name="T27" fmla="*/ 2 h 222"/>
                  <a:gd name="T28" fmla="*/ 2 w 281"/>
                  <a:gd name="T29" fmla="*/ 0 h 222"/>
                  <a:gd name="T30" fmla="*/ 2 w 281"/>
                  <a:gd name="T31" fmla="*/ 24 h 222"/>
                  <a:gd name="T32" fmla="*/ 38 w 281"/>
                  <a:gd name="T33" fmla="*/ 24 h 222"/>
                  <a:gd name="T34" fmla="*/ 116 w 281"/>
                  <a:gd name="T35" fmla="*/ 115 h 222"/>
                  <a:gd name="T36" fmla="*/ 50 w 281"/>
                  <a:gd name="T37" fmla="*/ 189 h 222"/>
                  <a:gd name="T38" fmla="*/ 0 w 281"/>
                  <a:gd name="T39" fmla="*/ 198 h 222"/>
                  <a:gd name="T40" fmla="*/ 0 w 281"/>
                  <a:gd name="T41" fmla="*/ 222 h 222"/>
                  <a:gd name="T42" fmla="*/ 46 w 281"/>
                  <a:gd name="T43" fmla="*/ 220 h 222"/>
                  <a:gd name="T44" fmla="*/ 97 w 281"/>
                  <a:gd name="T45" fmla="*/ 222 h 222"/>
                  <a:gd name="T46" fmla="*/ 97 w 281"/>
                  <a:gd name="T47" fmla="*/ 198 h 222"/>
                  <a:gd name="T48" fmla="*/ 79 w 281"/>
                  <a:gd name="T49" fmla="*/ 193 h 222"/>
                  <a:gd name="T50" fmla="*/ 82 w 281"/>
                  <a:gd name="T51" fmla="*/ 188 h 222"/>
                  <a:gd name="T52" fmla="*/ 131 w 281"/>
                  <a:gd name="T53" fmla="*/ 133 h 222"/>
                  <a:gd name="T54" fmla="*/ 185 w 281"/>
                  <a:gd name="T55" fmla="*/ 198 h 222"/>
                  <a:gd name="T56" fmla="*/ 166 w 281"/>
                  <a:gd name="T57" fmla="*/ 198 h 222"/>
                  <a:gd name="T58" fmla="*/ 166 w 281"/>
                  <a:gd name="T59" fmla="*/ 222 h 222"/>
                  <a:gd name="T60" fmla="*/ 226 w 281"/>
                  <a:gd name="T61" fmla="*/ 220 h 222"/>
                  <a:gd name="T62" fmla="*/ 281 w 281"/>
                  <a:gd name="T63" fmla="*/ 222 h 222"/>
                  <a:gd name="T64" fmla="*/ 281 w 281"/>
                  <a:gd name="T65" fmla="*/ 198 h 222"/>
                  <a:gd name="T66" fmla="*/ 245 w 281"/>
                  <a:gd name="T67" fmla="*/ 198 h 222"/>
                  <a:gd name="T68" fmla="*/ 161 w 281"/>
                  <a:gd name="T69" fmla="*/ 9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22">
                    <a:moveTo>
                      <a:pt x="161" y="99"/>
                    </a:moveTo>
                    <a:lnTo>
                      <a:pt x="220" y="34"/>
                    </a:lnTo>
                    <a:cubicBezTo>
                      <a:pt x="226" y="27"/>
                      <a:pt x="229" y="24"/>
                      <a:pt x="271" y="24"/>
                    </a:cubicBezTo>
                    <a:lnTo>
                      <a:pt x="271" y="0"/>
                    </a:lnTo>
                    <a:cubicBezTo>
                      <a:pt x="253" y="1"/>
                      <a:pt x="227" y="2"/>
                      <a:pt x="225" y="2"/>
                    </a:cubicBezTo>
                    <a:cubicBezTo>
                      <a:pt x="212" y="2"/>
                      <a:pt x="187" y="1"/>
                      <a:pt x="173" y="0"/>
                    </a:cubicBezTo>
                    <a:lnTo>
                      <a:pt x="173" y="24"/>
                    </a:lnTo>
                    <a:cubicBezTo>
                      <a:pt x="180" y="24"/>
                      <a:pt x="186" y="25"/>
                      <a:pt x="192" y="28"/>
                    </a:cubicBezTo>
                    <a:cubicBezTo>
                      <a:pt x="190" y="31"/>
                      <a:pt x="190" y="32"/>
                      <a:pt x="188" y="34"/>
                    </a:cubicBezTo>
                    <a:lnTo>
                      <a:pt x="147" y="81"/>
                    </a:lnTo>
                    <a:lnTo>
                      <a:pt x="98" y="24"/>
                    </a:lnTo>
                    <a:lnTo>
                      <a:pt x="118" y="24"/>
                    </a:lnTo>
                    <a:lnTo>
                      <a:pt x="118" y="0"/>
                    </a:lnTo>
                    <a:cubicBezTo>
                      <a:pt x="105" y="1"/>
                      <a:pt x="73" y="2"/>
                      <a:pt x="57" y="2"/>
                    </a:cubicBezTo>
                    <a:cubicBezTo>
                      <a:pt x="41" y="2"/>
                      <a:pt x="19" y="1"/>
                      <a:pt x="2" y="0"/>
                    </a:cubicBezTo>
                    <a:lnTo>
                      <a:pt x="2" y="24"/>
                    </a:lnTo>
                    <a:lnTo>
                      <a:pt x="38" y="24"/>
                    </a:lnTo>
                    <a:lnTo>
                      <a:pt x="116" y="115"/>
                    </a:lnTo>
                    <a:lnTo>
                      <a:pt x="50" y="189"/>
                    </a:lnTo>
                    <a:cubicBezTo>
                      <a:pt x="42" y="198"/>
                      <a:pt x="24" y="198"/>
                      <a:pt x="0" y="198"/>
                    </a:cubicBezTo>
                    <a:lnTo>
                      <a:pt x="0" y="222"/>
                    </a:lnTo>
                    <a:cubicBezTo>
                      <a:pt x="17" y="221"/>
                      <a:pt x="43" y="220"/>
                      <a:pt x="46" y="220"/>
                    </a:cubicBezTo>
                    <a:cubicBezTo>
                      <a:pt x="58" y="220"/>
                      <a:pt x="87" y="221"/>
                      <a:pt x="97" y="222"/>
                    </a:cubicBezTo>
                    <a:lnTo>
                      <a:pt x="97" y="198"/>
                    </a:lnTo>
                    <a:cubicBezTo>
                      <a:pt x="88" y="198"/>
                      <a:pt x="79" y="196"/>
                      <a:pt x="79" y="193"/>
                    </a:cubicBezTo>
                    <a:cubicBezTo>
                      <a:pt x="79" y="192"/>
                      <a:pt x="79" y="192"/>
                      <a:pt x="82" y="188"/>
                    </a:cubicBezTo>
                    <a:lnTo>
                      <a:pt x="131" y="133"/>
                    </a:lnTo>
                    <a:lnTo>
                      <a:pt x="185" y="198"/>
                    </a:lnTo>
                    <a:lnTo>
                      <a:pt x="166" y="198"/>
                    </a:lnTo>
                    <a:lnTo>
                      <a:pt x="166" y="222"/>
                    </a:lnTo>
                    <a:cubicBezTo>
                      <a:pt x="179" y="221"/>
                      <a:pt x="209" y="220"/>
                      <a:pt x="226" y="220"/>
                    </a:cubicBezTo>
                    <a:cubicBezTo>
                      <a:pt x="242" y="220"/>
                      <a:pt x="264" y="221"/>
                      <a:pt x="281" y="222"/>
                    </a:cubicBezTo>
                    <a:lnTo>
                      <a:pt x="281" y="198"/>
                    </a:lnTo>
                    <a:lnTo>
                      <a:pt x="245" y="198"/>
                    </a:lnTo>
                    <a:lnTo>
                      <a:pt x="161" y="9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289 1 1">
                <a:extLst>
                  <a:ext uri="{FF2B5EF4-FFF2-40B4-BE49-F238E27FC236}">
                    <a16:creationId xmlns:a16="http://schemas.microsoft.com/office/drawing/2014/main" id="{593141EA-0F91-4681-AC35-7984A94A2FF9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893888" y="6946901"/>
                <a:ext cx="120650" cy="220663"/>
              </a:xfrm>
              <a:custGeom>
                <a:avLst/>
                <a:gdLst>
                  <a:gd name="T0" fmla="*/ 162 w 162"/>
                  <a:gd name="T1" fmla="*/ 120 h 239"/>
                  <a:gd name="T2" fmla="*/ 141 w 162"/>
                  <a:gd name="T3" fmla="*/ 30 h 239"/>
                  <a:gd name="T4" fmla="*/ 81 w 162"/>
                  <a:gd name="T5" fmla="*/ 0 h 239"/>
                  <a:gd name="T6" fmla="*/ 0 w 162"/>
                  <a:gd name="T7" fmla="*/ 120 h 239"/>
                  <a:gd name="T8" fmla="*/ 81 w 162"/>
                  <a:gd name="T9" fmla="*/ 239 h 239"/>
                  <a:gd name="T10" fmla="*/ 162 w 162"/>
                  <a:gd name="T11" fmla="*/ 120 h 239"/>
                  <a:gd name="T12" fmla="*/ 81 w 162"/>
                  <a:gd name="T13" fmla="*/ 229 h 239"/>
                  <a:gd name="T14" fmla="*/ 36 w 162"/>
                  <a:gd name="T15" fmla="*/ 191 h 239"/>
                  <a:gd name="T16" fmla="*/ 31 w 162"/>
                  <a:gd name="T17" fmla="*/ 116 h 239"/>
                  <a:gd name="T18" fmla="*/ 37 w 162"/>
                  <a:gd name="T19" fmla="*/ 45 h 239"/>
                  <a:gd name="T20" fmla="*/ 81 w 162"/>
                  <a:gd name="T21" fmla="*/ 10 h 239"/>
                  <a:gd name="T22" fmla="*/ 124 w 162"/>
                  <a:gd name="T23" fmla="*/ 41 h 239"/>
                  <a:gd name="T24" fmla="*/ 130 w 162"/>
                  <a:gd name="T25" fmla="*/ 116 h 239"/>
                  <a:gd name="T26" fmla="*/ 125 w 162"/>
                  <a:gd name="T27" fmla="*/ 190 h 239"/>
                  <a:gd name="T28" fmla="*/ 81 w 162"/>
                  <a:gd name="T29" fmla="*/ 22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239">
                    <a:moveTo>
                      <a:pt x="162" y="120"/>
                    </a:moveTo>
                    <a:cubicBezTo>
                      <a:pt x="162" y="82"/>
                      <a:pt x="157" y="54"/>
                      <a:pt x="141" y="30"/>
                    </a:cubicBezTo>
                    <a:cubicBezTo>
                      <a:pt x="130" y="14"/>
                      <a:pt x="108" y="0"/>
                      <a:pt x="81" y="0"/>
                    </a:cubicBezTo>
                    <a:cubicBezTo>
                      <a:pt x="0" y="0"/>
                      <a:pt x="0" y="95"/>
                      <a:pt x="0" y="120"/>
                    </a:cubicBezTo>
                    <a:cubicBezTo>
                      <a:pt x="0" y="146"/>
                      <a:pt x="0" y="239"/>
                      <a:pt x="81" y="239"/>
                    </a:cubicBezTo>
                    <a:cubicBezTo>
                      <a:pt x="162" y="239"/>
                      <a:pt x="162" y="146"/>
                      <a:pt x="162" y="120"/>
                    </a:cubicBezTo>
                    <a:close/>
                    <a:moveTo>
                      <a:pt x="81" y="229"/>
                    </a:moveTo>
                    <a:cubicBezTo>
                      <a:pt x="65" y="229"/>
                      <a:pt x="43" y="220"/>
                      <a:pt x="36" y="191"/>
                    </a:cubicBezTo>
                    <a:cubicBezTo>
                      <a:pt x="31" y="170"/>
                      <a:pt x="31" y="142"/>
                      <a:pt x="31" y="116"/>
                    </a:cubicBezTo>
                    <a:cubicBezTo>
                      <a:pt x="31" y="90"/>
                      <a:pt x="31" y="64"/>
                      <a:pt x="37" y="45"/>
                    </a:cubicBezTo>
                    <a:cubicBezTo>
                      <a:pt x="44" y="17"/>
                      <a:pt x="66" y="10"/>
                      <a:pt x="81" y="10"/>
                    </a:cubicBezTo>
                    <a:cubicBezTo>
                      <a:pt x="99" y="10"/>
                      <a:pt x="118" y="21"/>
                      <a:pt x="124" y="41"/>
                    </a:cubicBezTo>
                    <a:cubicBezTo>
                      <a:pt x="129" y="60"/>
                      <a:pt x="130" y="85"/>
                      <a:pt x="130" y="116"/>
                    </a:cubicBezTo>
                    <a:cubicBezTo>
                      <a:pt x="130" y="142"/>
                      <a:pt x="130" y="168"/>
                      <a:pt x="125" y="190"/>
                    </a:cubicBezTo>
                    <a:cubicBezTo>
                      <a:pt x="118" y="221"/>
                      <a:pt x="95" y="229"/>
                      <a:pt x="81" y="2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3C185E-8ACF-40CE-9045-DA07D46EE988}"/>
              </a:ext>
            </a:extLst>
          </p:cNvPr>
          <p:cNvSpPr/>
          <p:nvPr/>
        </p:nvSpPr>
        <p:spPr>
          <a:xfrm rot="5400000" flipV="1">
            <a:off x="3184672" y="3007846"/>
            <a:ext cx="684501" cy="333406"/>
          </a:xfrm>
          <a:prstGeom prst="rightArrow">
            <a:avLst>
              <a:gd name="adj1" fmla="val 50000"/>
              <a:gd name="adj2" fmla="val 670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2541D-D9EB-4A10-9CC0-A423B17739FD}"/>
              </a:ext>
            </a:extLst>
          </p:cNvPr>
          <p:cNvGrpSpPr/>
          <p:nvPr/>
        </p:nvGrpSpPr>
        <p:grpSpPr>
          <a:xfrm>
            <a:off x="3416075" y="3589279"/>
            <a:ext cx="214015" cy="777014"/>
            <a:chOff x="9862217" y="7523966"/>
            <a:chExt cx="214015" cy="7462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E3F0B7-788B-4448-A6E2-E676D40FEEBE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 rot="16200000">
              <a:off x="9806975" y="7651241"/>
              <a:ext cx="309414" cy="54864"/>
              <a:chOff x="4225920" y="7627938"/>
              <a:chExt cx="387350" cy="730250"/>
            </a:xfrm>
          </p:grpSpPr>
          <p:sp>
            <p:nvSpPr>
              <p:cNvPr id="32" name="Oval 1325 1">
                <a:extLst>
                  <a:ext uri="{FF2B5EF4-FFF2-40B4-BE49-F238E27FC236}">
                    <a16:creationId xmlns:a16="http://schemas.microsoft.com/office/drawing/2014/main" id="{5473FE36-853A-44F8-AC34-F1880AFA83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225920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326 1">
                <a:extLst>
                  <a:ext uri="{FF2B5EF4-FFF2-40B4-BE49-F238E27FC236}">
                    <a16:creationId xmlns:a16="http://schemas.microsoft.com/office/drawing/2014/main" id="{A0875937-971E-430D-A787-E6855E427C3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398958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327 1">
                <a:extLst>
                  <a:ext uri="{FF2B5EF4-FFF2-40B4-BE49-F238E27FC236}">
                    <a16:creationId xmlns:a16="http://schemas.microsoft.com/office/drawing/2014/main" id="{D4B61C54-AA7E-4B98-9901-9585DFC3B9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71995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8A6123A-5DFF-4CCB-8362-22A448AA147C}"/>
                </a:ext>
              </a:extLst>
            </p:cNvPr>
            <p:cNvSpPr/>
            <p:nvPr/>
          </p:nvSpPr>
          <p:spPr>
            <a:xfrm rot="5400000" flipV="1">
              <a:off x="9778200" y="7972219"/>
              <a:ext cx="382050" cy="214015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ontent Placeholder 2 2 2 1 2">
            <a:extLst>
              <a:ext uri="{FF2B5EF4-FFF2-40B4-BE49-F238E27FC236}">
                <a16:creationId xmlns:a16="http://schemas.microsoft.com/office/drawing/2014/main" id="{DAB89AD2-F6FE-4E50-B915-2710D75789EF}"/>
              </a:ext>
            </a:extLst>
          </p:cNvPr>
          <p:cNvSpPr txBox="1">
            <a:spLocks/>
          </p:cNvSpPr>
          <p:nvPr/>
        </p:nvSpPr>
        <p:spPr>
          <a:xfrm>
            <a:off x="6875729" y="2511253"/>
            <a:ext cx="4830990" cy="67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Initial</a:t>
            </a:r>
            <a:endParaRPr lang="en-US" sz="376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FA6F41-7E69-4834-B0F2-BD757A5AE0EA}"/>
              </a:ext>
            </a:extLst>
          </p:cNvPr>
          <p:cNvGrpSpPr/>
          <p:nvPr/>
        </p:nvGrpSpPr>
        <p:grpSpPr>
          <a:xfrm>
            <a:off x="374976" y="3222404"/>
            <a:ext cx="10779342" cy="1078152"/>
            <a:chOff x="6821118" y="7157091"/>
            <a:chExt cx="10779342" cy="1078152"/>
          </a:xfrm>
        </p:grpSpPr>
        <p:sp>
          <p:nvSpPr>
            <p:cNvPr id="37" name="Freeform 31 1 2 1">
              <a:extLst>
                <a:ext uri="{FF2B5EF4-FFF2-40B4-BE49-F238E27FC236}">
                  <a16:creationId xmlns:a16="http://schemas.microsoft.com/office/drawing/2014/main" id="{DA9BB741-5B20-4430-890E-EC19E6911DA5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 2 2 1 3 1">
              <a:extLst>
                <a:ext uri="{FF2B5EF4-FFF2-40B4-BE49-F238E27FC236}">
                  <a16:creationId xmlns:a16="http://schemas.microsoft.com/office/drawing/2014/main" id="{E7FDA698-D819-4DF2-BA17-4D9252D6DD68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Intermediate</a:t>
              </a:r>
              <a:endParaRPr lang="en-US" sz="3769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E51930-A9C3-4CFC-8625-D1D67B2CB8C5}"/>
              </a:ext>
            </a:extLst>
          </p:cNvPr>
          <p:cNvGrpSpPr/>
          <p:nvPr/>
        </p:nvGrpSpPr>
        <p:grpSpPr>
          <a:xfrm>
            <a:off x="411816" y="3495400"/>
            <a:ext cx="11173184" cy="1421934"/>
            <a:chOff x="6857958" y="7430087"/>
            <a:chExt cx="11173184" cy="1421934"/>
          </a:xfrm>
        </p:grpSpPr>
        <p:sp>
          <p:nvSpPr>
            <p:cNvPr id="40" name="Freeform 31 1 1 1">
              <a:extLst>
                <a:ext uri="{FF2B5EF4-FFF2-40B4-BE49-F238E27FC236}">
                  <a16:creationId xmlns:a16="http://schemas.microsoft.com/office/drawing/2014/main" id="{01C2286C-C091-4469-A921-01ACC9433761}"/>
                </a:ext>
              </a:extLst>
            </p:cNvPr>
            <p:cNvSpPr/>
            <p:nvPr/>
          </p:nvSpPr>
          <p:spPr>
            <a:xfrm>
              <a:off x="6857958" y="7430087"/>
              <a:ext cx="6573408" cy="1197581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430013 h 2553844"/>
                <a:gd name="connsiteX1" fmla="*/ 1136073 w 10282714"/>
                <a:gd name="connsiteY1" fmla="*/ 188580 h 2553844"/>
                <a:gd name="connsiteX2" fmla="*/ 2494089 w 10282714"/>
                <a:gd name="connsiteY2" fmla="*/ 2203804 h 2553844"/>
                <a:gd name="connsiteX3" fmla="*/ 4851436 w 10282714"/>
                <a:gd name="connsiteY3" fmla="*/ 1884298 h 2553844"/>
                <a:gd name="connsiteX4" fmla="*/ 6538806 w 10282714"/>
                <a:gd name="connsiteY4" fmla="*/ 2553786 h 2553844"/>
                <a:gd name="connsiteX5" fmla="*/ 7587063 w 10282714"/>
                <a:gd name="connsiteY5" fmla="*/ 1842205 h 2553844"/>
                <a:gd name="connsiteX6" fmla="*/ 8763673 w 10282714"/>
                <a:gd name="connsiteY6" fmla="*/ 2252398 h 2553844"/>
                <a:gd name="connsiteX7" fmla="*/ 9589205 w 10282714"/>
                <a:gd name="connsiteY7" fmla="*/ 2143269 h 2553844"/>
                <a:gd name="connsiteX8" fmla="*/ 10282714 w 10282714"/>
                <a:gd name="connsiteY8" fmla="*/ 2205186 h 25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2714" h="2553844">
                  <a:moveTo>
                    <a:pt x="0" y="430013"/>
                  </a:moveTo>
                  <a:cubicBezTo>
                    <a:pt x="326736" y="-75678"/>
                    <a:pt x="720392" y="-107052"/>
                    <a:pt x="1136073" y="188580"/>
                  </a:cubicBezTo>
                  <a:cubicBezTo>
                    <a:pt x="1551755" y="484212"/>
                    <a:pt x="1874862" y="1921184"/>
                    <a:pt x="2494089" y="2203804"/>
                  </a:cubicBezTo>
                  <a:cubicBezTo>
                    <a:pt x="3113316" y="2486424"/>
                    <a:pt x="4177317" y="1825968"/>
                    <a:pt x="4851436" y="1884298"/>
                  </a:cubicBezTo>
                  <a:cubicBezTo>
                    <a:pt x="5525555" y="1942628"/>
                    <a:pt x="6082868" y="2560802"/>
                    <a:pt x="6538806" y="2553786"/>
                  </a:cubicBezTo>
                  <a:cubicBezTo>
                    <a:pt x="6994744" y="2546771"/>
                    <a:pt x="7216252" y="1892436"/>
                    <a:pt x="7587063" y="1842205"/>
                  </a:cubicBezTo>
                  <a:cubicBezTo>
                    <a:pt x="7957874" y="1791974"/>
                    <a:pt x="8429983" y="2202221"/>
                    <a:pt x="8763673" y="2252398"/>
                  </a:cubicBezTo>
                  <a:cubicBezTo>
                    <a:pt x="9097363" y="2302575"/>
                    <a:pt x="9277478" y="2134033"/>
                    <a:pt x="9589205" y="2143269"/>
                  </a:cubicBezTo>
                  <a:cubicBezTo>
                    <a:pt x="9900932" y="2152505"/>
                    <a:pt x="10154559" y="2195949"/>
                    <a:pt x="10282714" y="2205186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 2 2 1 4 1">
              <a:extLst>
                <a:ext uri="{FF2B5EF4-FFF2-40B4-BE49-F238E27FC236}">
                  <a16:creationId xmlns:a16="http://schemas.microsoft.com/office/drawing/2014/main" id="{E48886D3-87A8-4B42-88C0-DEA16C1A5F47}"/>
                </a:ext>
              </a:extLst>
            </p:cNvPr>
            <p:cNvSpPr txBox="1">
              <a:spLocks/>
            </p:cNvSpPr>
            <p:nvPr/>
          </p:nvSpPr>
          <p:spPr>
            <a:xfrm>
              <a:off x="13390616" y="8177481"/>
              <a:ext cx="4640526" cy="674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Optimal</a:t>
              </a:r>
              <a:endParaRPr lang="en-US" sz="3769" dirty="0"/>
            </a:p>
          </p:txBody>
        </p:sp>
      </p:grpSp>
      <p:sp>
        <p:nvSpPr>
          <p:cNvPr id="43" name="Freeform 31 1 1 2">
            <a:extLst>
              <a:ext uri="{FF2B5EF4-FFF2-40B4-BE49-F238E27FC236}">
                <a16:creationId xmlns:a16="http://schemas.microsoft.com/office/drawing/2014/main" id="{31D7BDBE-7067-42C9-8DEE-F779D8FAF2A6}"/>
              </a:ext>
            </a:extLst>
          </p:cNvPr>
          <p:cNvSpPr/>
          <p:nvPr/>
        </p:nvSpPr>
        <p:spPr>
          <a:xfrm>
            <a:off x="723454" y="6335838"/>
            <a:ext cx="7384687" cy="1197581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2553844">
                <a:moveTo>
                  <a:pt x="0" y="430013"/>
                </a:moveTo>
                <a:cubicBezTo>
                  <a:pt x="326736" y="-75678"/>
                  <a:pt x="720392" y="-107052"/>
                  <a:pt x="1136073" y="188580"/>
                </a:cubicBezTo>
                <a:cubicBezTo>
                  <a:pt x="1551755" y="484212"/>
                  <a:pt x="1874862" y="1921184"/>
                  <a:pt x="2494089" y="2203804"/>
                </a:cubicBezTo>
                <a:cubicBezTo>
                  <a:pt x="3113316" y="2486424"/>
                  <a:pt x="4177317" y="1825968"/>
                  <a:pt x="4851436" y="1884298"/>
                </a:cubicBezTo>
                <a:cubicBezTo>
                  <a:pt x="5525555" y="1942628"/>
                  <a:pt x="6082868" y="2560802"/>
                  <a:pt x="6538806" y="2553786"/>
                </a:cubicBezTo>
                <a:cubicBezTo>
                  <a:pt x="6994744" y="2546771"/>
                  <a:pt x="7216252" y="1892436"/>
                  <a:pt x="7587063" y="1842205"/>
                </a:cubicBezTo>
                <a:cubicBezTo>
                  <a:pt x="7957874" y="1791974"/>
                  <a:pt x="8429983" y="2202221"/>
                  <a:pt x="8763673" y="2252398"/>
                </a:cubicBezTo>
                <a:cubicBezTo>
                  <a:pt x="9097363" y="2302575"/>
                  <a:pt x="9277478" y="2134033"/>
                  <a:pt x="9589205" y="2143269"/>
                </a:cubicBezTo>
                <a:cubicBezTo>
                  <a:pt x="9900932" y="2152505"/>
                  <a:pt x="10154559" y="2195949"/>
                  <a:pt x="10282714" y="220518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Sign 51">
            <a:extLst>
              <a:ext uri="{FF2B5EF4-FFF2-40B4-BE49-F238E27FC236}">
                <a16:creationId xmlns:a16="http://schemas.microsoft.com/office/drawing/2014/main" id="{977ADD32-571B-4CB5-95A9-31912F418CB3}"/>
              </a:ext>
            </a:extLst>
          </p:cNvPr>
          <p:cNvSpPr/>
          <p:nvPr/>
        </p:nvSpPr>
        <p:spPr>
          <a:xfrm>
            <a:off x="11803975" y="635461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D87695C8-AE47-4BE9-90DA-C9A928791F9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1711355">
            <a:off x="9768890" y="5842426"/>
            <a:ext cx="4716915" cy="282737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6AFE52D-5618-4BF9-9041-A5B44B8A0A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0216" y="6392911"/>
            <a:ext cx="459652" cy="353986"/>
            <a:chOff x="2541597" y="2540000"/>
            <a:chExt cx="138113" cy="106363"/>
          </a:xfrm>
        </p:grpSpPr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CC5F2F9-FCD6-4EB1-BB8C-E86C4E81DC0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541597" y="2540000"/>
              <a:ext cx="82550" cy="77788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4A360AD-6D87-4CB6-B262-21917918B2E6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632085" y="2562225"/>
              <a:ext cx="47625" cy="84138"/>
            </a:xfrm>
            <a:custGeom>
              <a:avLst/>
              <a:gdLst>
                <a:gd name="T0" fmla="*/ 162 w 162"/>
                <a:gd name="T1" fmla="*/ 120 h 239"/>
                <a:gd name="T2" fmla="*/ 141 w 162"/>
                <a:gd name="T3" fmla="*/ 30 h 239"/>
                <a:gd name="T4" fmla="*/ 81 w 162"/>
                <a:gd name="T5" fmla="*/ 0 h 239"/>
                <a:gd name="T6" fmla="*/ 0 w 162"/>
                <a:gd name="T7" fmla="*/ 120 h 239"/>
                <a:gd name="T8" fmla="*/ 81 w 162"/>
                <a:gd name="T9" fmla="*/ 239 h 239"/>
                <a:gd name="T10" fmla="*/ 162 w 162"/>
                <a:gd name="T11" fmla="*/ 120 h 239"/>
                <a:gd name="T12" fmla="*/ 81 w 162"/>
                <a:gd name="T13" fmla="*/ 229 h 239"/>
                <a:gd name="T14" fmla="*/ 36 w 162"/>
                <a:gd name="T15" fmla="*/ 191 h 239"/>
                <a:gd name="T16" fmla="*/ 31 w 162"/>
                <a:gd name="T17" fmla="*/ 116 h 239"/>
                <a:gd name="T18" fmla="*/ 37 w 162"/>
                <a:gd name="T19" fmla="*/ 45 h 239"/>
                <a:gd name="T20" fmla="*/ 81 w 162"/>
                <a:gd name="T21" fmla="*/ 10 h 239"/>
                <a:gd name="T22" fmla="*/ 124 w 162"/>
                <a:gd name="T23" fmla="*/ 41 h 239"/>
                <a:gd name="T24" fmla="*/ 130 w 162"/>
                <a:gd name="T25" fmla="*/ 116 h 239"/>
                <a:gd name="T26" fmla="*/ 125 w 162"/>
                <a:gd name="T27" fmla="*/ 190 h 239"/>
                <a:gd name="T28" fmla="*/ 81 w 162"/>
                <a:gd name="T29" fmla="*/ 2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" h="239">
                  <a:moveTo>
                    <a:pt x="162" y="120"/>
                  </a:moveTo>
                  <a:cubicBezTo>
                    <a:pt x="162" y="82"/>
                    <a:pt x="157" y="54"/>
                    <a:pt x="141" y="30"/>
                  </a:cubicBezTo>
                  <a:cubicBezTo>
                    <a:pt x="130" y="14"/>
                    <a:pt x="108" y="0"/>
                    <a:pt x="81" y="0"/>
                  </a:cubicBezTo>
                  <a:cubicBezTo>
                    <a:pt x="0" y="0"/>
                    <a:pt x="0" y="95"/>
                    <a:pt x="0" y="120"/>
                  </a:cubicBezTo>
                  <a:cubicBezTo>
                    <a:pt x="0" y="146"/>
                    <a:pt x="0" y="239"/>
                    <a:pt x="81" y="239"/>
                  </a:cubicBezTo>
                  <a:cubicBezTo>
                    <a:pt x="162" y="239"/>
                    <a:pt x="162" y="146"/>
                    <a:pt x="162" y="120"/>
                  </a:cubicBezTo>
                  <a:close/>
                  <a:moveTo>
                    <a:pt x="81" y="229"/>
                  </a:moveTo>
                  <a:cubicBezTo>
                    <a:pt x="65" y="229"/>
                    <a:pt x="43" y="220"/>
                    <a:pt x="36" y="191"/>
                  </a:cubicBezTo>
                  <a:cubicBezTo>
                    <a:pt x="31" y="170"/>
                    <a:pt x="31" y="142"/>
                    <a:pt x="31" y="116"/>
                  </a:cubicBezTo>
                  <a:cubicBezTo>
                    <a:pt x="31" y="90"/>
                    <a:pt x="31" y="64"/>
                    <a:pt x="37" y="45"/>
                  </a:cubicBezTo>
                  <a:cubicBezTo>
                    <a:pt x="44" y="17"/>
                    <a:pt x="66" y="10"/>
                    <a:pt x="81" y="10"/>
                  </a:cubicBezTo>
                  <a:cubicBezTo>
                    <a:pt x="99" y="10"/>
                    <a:pt x="118" y="21"/>
                    <a:pt x="124" y="41"/>
                  </a:cubicBezTo>
                  <a:cubicBezTo>
                    <a:pt x="129" y="60"/>
                    <a:pt x="130" y="85"/>
                    <a:pt x="130" y="116"/>
                  </a:cubicBezTo>
                  <a:cubicBezTo>
                    <a:pt x="130" y="142"/>
                    <a:pt x="130" y="168"/>
                    <a:pt x="125" y="190"/>
                  </a:cubicBezTo>
                  <a:cubicBezTo>
                    <a:pt x="118" y="221"/>
                    <a:pt x="95" y="229"/>
                    <a:pt x="81" y="2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2C22078-767B-4E9A-ABE4-75255EB6F52B}"/>
              </a:ext>
            </a:extLst>
          </p:cNvPr>
          <p:cNvSpPr txBox="1"/>
          <p:nvPr/>
        </p:nvSpPr>
        <p:spPr>
          <a:xfrm>
            <a:off x="14848408" y="6882985"/>
            <a:ext cx="2707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Noise * Large Scalar</a:t>
            </a:r>
          </a:p>
        </p:txBody>
      </p:sp>
      <p:sp>
        <p:nvSpPr>
          <p:cNvPr id="51" name="Freeform 16 1 2">
            <a:extLst>
              <a:ext uri="{FF2B5EF4-FFF2-40B4-BE49-F238E27FC236}">
                <a16:creationId xmlns:a16="http://schemas.microsoft.com/office/drawing/2014/main" id="{4006CCE6-F685-4532-9CD7-3D110115D4E2}"/>
              </a:ext>
            </a:extLst>
          </p:cNvPr>
          <p:cNvSpPr/>
          <p:nvPr/>
        </p:nvSpPr>
        <p:spPr>
          <a:xfrm>
            <a:off x="9578324" y="2028279"/>
            <a:ext cx="6526304" cy="1085363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03640 h 1103640"/>
              <a:gd name="connsiteX1" fmla="*/ 1136073 w 11637818"/>
              <a:gd name="connsiteY1" fmla="*/ 22985 h 1103640"/>
              <a:gd name="connsiteX2" fmla="*/ 2569486 w 11637818"/>
              <a:gd name="connsiteY2" fmla="*/ 360343 h 1103640"/>
              <a:gd name="connsiteX3" fmla="*/ 4475018 w 11637818"/>
              <a:gd name="connsiteY3" fmla="*/ 300076 h 1103640"/>
              <a:gd name="connsiteX4" fmla="*/ 5735782 w 11637818"/>
              <a:gd name="connsiteY4" fmla="*/ 216949 h 1103640"/>
              <a:gd name="connsiteX5" fmla="*/ 7536873 w 11637818"/>
              <a:gd name="connsiteY5" fmla="*/ 771131 h 1103640"/>
              <a:gd name="connsiteX6" fmla="*/ 9767454 w 11637818"/>
              <a:gd name="connsiteY6" fmla="*/ 189240 h 1103640"/>
              <a:gd name="connsiteX7" fmla="*/ 11069782 w 11637818"/>
              <a:gd name="connsiteY7" fmla="*/ 216949 h 1103640"/>
              <a:gd name="connsiteX8" fmla="*/ 11637818 w 11637818"/>
              <a:gd name="connsiteY8" fmla="*/ 244658 h 1103640"/>
              <a:gd name="connsiteX0" fmla="*/ 0 w 11637818"/>
              <a:gd name="connsiteY0" fmla="*/ 1239249 h 1239249"/>
              <a:gd name="connsiteX1" fmla="*/ 1136073 w 11637818"/>
              <a:gd name="connsiteY1" fmla="*/ 158594 h 1239249"/>
              <a:gd name="connsiteX2" fmla="*/ 2569486 w 11637818"/>
              <a:gd name="connsiteY2" fmla="*/ 495952 h 1239249"/>
              <a:gd name="connsiteX3" fmla="*/ 4475018 w 11637818"/>
              <a:gd name="connsiteY3" fmla="*/ 435685 h 1239249"/>
              <a:gd name="connsiteX4" fmla="*/ 5260198 w 11637818"/>
              <a:gd name="connsiteY4" fmla="*/ 9658 h 1239249"/>
              <a:gd name="connsiteX5" fmla="*/ 7536873 w 11637818"/>
              <a:gd name="connsiteY5" fmla="*/ 906740 h 1239249"/>
              <a:gd name="connsiteX6" fmla="*/ 9767454 w 11637818"/>
              <a:gd name="connsiteY6" fmla="*/ 324849 h 1239249"/>
              <a:gd name="connsiteX7" fmla="*/ 11069782 w 11637818"/>
              <a:gd name="connsiteY7" fmla="*/ 352558 h 1239249"/>
              <a:gd name="connsiteX8" fmla="*/ 11637818 w 11637818"/>
              <a:gd name="connsiteY8" fmla="*/ 380267 h 1239249"/>
              <a:gd name="connsiteX0" fmla="*/ 0 w 11637818"/>
              <a:gd name="connsiteY0" fmla="*/ 1243699 h 1243699"/>
              <a:gd name="connsiteX1" fmla="*/ 1136073 w 11637818"/>
              <a:gd name="connsiteY1" fmla="*/ 16304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3699 h 1243699"/>
              <a:gd name="connsiteX1" fmla="*/ 1367071 w 11637818"/>
              <a:gd name="connsiteY1" fmla="*/ 74978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2805 h 1242805"/>
              <a:gd name="connsiteX1" fmla="*/ 1367071 w 11637818"/>
              <a:gd name="connsiteY1" fmla="*/ 748890 h 1242805"/>
              <a:gd name="connsiteX2" fmla="*/ 2406429 w 11637818"/>
              <a:gd name="connsiteY2" fmla="*/ 316628 h 1242805"/>
              <a:gd name="connsiteX3" fmla="*/ 4244020 w 11637818"/>
              <a:gd name="connsiteY3" fmla="*/ 370661 h 1242805"/>
              <a:gd name="connsiteX4" fmla="*/ 5260198 w 11637818"/>
              <a:gd name="connsiteY4" fmla="*/ 13214 h 1242805"/>
              <a:gd name="connsiteX5" fmla="*/ 7536873 w 11637818"/>
              <a:gd name="connsiteY5" fmla="*/ 910296 h 1242805"/>
              <a:gd name="connsiteX6" fmla="*/ 9767454 w 11637818"/>
              <a:gd name="connsiteY6" fmla="*/ 328405 h 1242805"/>
              <a:gd name="connsiteX7" fmla="*/ 11069782 w 11637818"/>
              <a:gd name="connsiteY7" fmla="*/ 356114 h 1242805"/>
              <a:gd name="connsiteX8" fmla="*/ 11637818 w 11637818"/>
              <a:gd name="connsiteY8" fmla="*/ 383823 h 1242805"/>
              <a:gd name="connsiteX0" fmla="*/ 0 w 11637818"/>
              <a:gd name="connsiteY0" fmla="*/ 1231166 h 1231166"/>
              <a:gd name="connsiteX1" fmla="*/ 1367071 w 11637818"/>
              <a:gd name="connsiteY1" fmla="*/ 737251 h 1231166"/>
              <a:gd name="connsiteX2" fmla="*/ 2406429 w 11637818"/>
              <a:gd name="connsiteY2" fmla="*/ 304989 h 1231166"/>
              <a:gd name="connsiteX3" fmla="*/ 4203255 w 11637818"/>
              <a:gd name="connsiteY3" fmla="*/ 671442 h 1231166"/>
              <a:gd name="connsiteX4" fmla="*/ 5260198 w 11637818"/>
              <a:gd name="connsiteY4" fmla="*/ 1575 h 1231166"/>
              <a:gd name="connsiteX5" fmla="*/ 7536873 w 11637818"/>
              <a:gd name="connsiteY5" fmla="*/ 898657 h 1231166"/>
              <a:gd name="connsiteX6" fmla="*/ 9767454 w 11637818"/>
              <a:gd name="connsiteY6" fmla="*/ 316766 h 1231166"/>
              <a:gd name="connsiteX7" fmla="*/ 11069782 w 11637818"/>
              <a:gd name="connsiteY7" fmla="*/ 344475 h 1231166"/>
              <a:gd name="connsiteX8" fmla="*/ 11637818 w 11637818"/>
              <a:gd name="connsiteY8" fmla="*/ 372184 h 1231166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069782 w 11637818"/>
              <a:gd name="connsiteY7" fmla="*/ 343286 h 1229977"/>
              <a:gd name="connsiteX8" fmla="*/ 11637818 w 11637818"/>
              <a:gd name="connsiteY8" fmla="*/ 370995 h 1229977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110547 w 11637818"/>
              <a:gd name="connsiteY7" fmla="*/ 145166 h 1229977"/>
              <a:gd name="connsiteX8" fmla="*/ 11637818 w 11637818"/>
              <a:gd name="connsiteY8" fmla="*/ 370995 h 1229977"/>
              <a:gd name="connsiteX0" fmla="*/ 0 w 11637818"/>
              <a:gd name="connsiteY0" fmla="*/ 1085363 h 1085363"/>
              <a:gd name="connsiteX1" fmla="*/ 1367071 w 11637818"/>
              <a:gd name="connsiteY1" fmla="*/ 591448 h 1085363"/>
              <a:gd name="connsiteX2" fmla="*/ 2406429 w 11637818"/>
              <a:gd name="connsiteY2" fmla="*/ 159186 h 1085363"/>
              <a:gd name="connsiteX3" fmla="*/ 4203255 w 11637818"/>
              <a:gd name="connsiteY3" fmla="*/ 525639 h 1085363"/>
              <a:gd name="connsiteX4" fmla="*/ 6085805 w 11637818"/>
              <a:gd name="connsiteY4" fmla="*/ 226162 h 1085363"/>
              <a:gd name="connsiteX5" fmla="*/ 7523285 w 11637818"/>
              <a:gd name="connsiteY5" fmla="*/ 425194 h 1085363"/>
              <a:gd name="connsiteX6" fmla="*/ 9767454 w 11637818"/>
              <a:gd name="connsiteY6" fmla="*/ 170963 h 1085363"/>
              <a:gd name="connsiteX7" fmla="*/ 11110547 w 11637818"/>
              <a:gd name="connsiteY7" fmla="*/ 552 h 1085363"/>
              <a:gd name="connsiteX8" fmla="*/ 11637818 w 11637818"/>
              <a:gd name="connsiteY8" fmla="*/ 226381 h 108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7818" h="1085363">
                <a:moveTo>
                  <a:pt x="0" y="1085363"/>
                </a:moveTo>
                <a:cubicBezTo>
                  <a:pt x="326736" y="579672"/>
                  <a:pt x="966000" y="745811"/>
                  <a:pt x="1367071" y="591448"/>
                </a:cubicBezTo>
                <a:cubicBezTo>
                  <a:pt x="1768142" y="437085"/>
                  <a:pt x="1933732" y="170154"/>
                  <a:pt x="2406429" y="159186"/>
                </a:cubicBezTo>
                <a:cubicBezTo>
                  <a:pt x="2879126" y="148218"/>
                  <a:pt x="3590026" y="514476"/>
                  <a:pt x="4203255" y="525639"/>
                </a:cubicBezTo>
                <a:cubicBezTo>
                  <a:pt x="4816484" y="536802"/>
                  <a:pt x="5532467" y="242903"/>
                  <a:pt x="6085805" y="226162"/>
                </a:cubicBezTo>
                <a:cubicBezTo>
                  <a:pt x="6639143" y="209421"/>
                  <a:pt x="6909677" y="434394"/>
                  <a:pt x="7523285" y="425194"/>
                </a:cubicBezTo>
                <a:cubicBezTo>
                  <a:pt x="8136893" y="415994"/>
                  <a:pt x="9169577" y="241737"/>
                  <a:pt x="9767454" y="170963"/>
                </a:cubicBezTo>
                <a:cubicBezTo>
                  <a:pt x="10365331" y="100189"/>
                  <a:pt x="10798820" y="-8684"/>
                  <a:pt x="11110547" y="552"/>
                </a:cubicBezTo>
                <a:cubicBezTo>
                  <a:pt x="11422274" y="9788"/>
                  <a:pt x="11509663" y="217144"/>
                  <a:pt x="11637818" y="2263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104D099-A334-40CF-8A41-11E01EED58B9}"/>
              </a:ext>
            </a:extLst>
          </p:cNvPr>
          <p:cNvGrpSpPr/>
          <p:nvPr/>
        </p:nvGrpSpPr>
        <p:grpSpPr>
          <a:xfrm>
            <a:off x="11963535" y="2693576"/>
            <a:ext cx="621162" cy="684501"/>
            <a:chOff x="11963535" y="2693576"/>
            <a:chExt cx="621162" cy="684501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D89B1E31-70B0-4107-B04C-863D0977EE5E}"/>
                </a:ext>
              </a:extLst>
            </p:cNvPr>
            <p:cNvSpPr/>
            <p:nvPr/>
          </p:nvSpPr>
          <p:spPr>
            <a:xfrm rot="5400000" flipV="1">
              <a:off x="12075743" y="2869124"/>
              <a:ext cx="684501" cy="333406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7913FA2-D231-40A4-8D99-CE77697CFE21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>
            <a:xfrm>
              <a:off x="11963535" y="2801146"/>
              <a:ext cx="292101" cy="242888"/>
              <a:chOff x="11642745" y="2835276"/>
              <a:chExt cx="292101" cy="242888"/>
            </a:xfrm>
          </p:grpSpPr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15CE57E-D3B2-4B2C-BA64-A0F619C79B99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1642745" y="2835276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B5572AAD-9715-4408-B0C7-C3905F6462BC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1777683" y="2922589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685539A-37DC-4338-9812-F0B7C8279BC5}"/>
              </a:ext>
            </a:extLst>
          </p:cNvPr>
          <p:cNvGrpSpPr/>
          <p:nvPr/>
        </p:nvGrpSpPr>
        <p:grpSpPr>
          <a:xfrm>
            <a:off x="11952421" y="3796130"/>
            <a:ext cx="572577" cy="746286"/>
            <a:chOff x="11952421" y="3796130"/>
            <a:chExt cx="572577" cy="74628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3462ED-A1A5-4348-8930-54D9CC2E4EAE}"/>
                </a:ext>
              </a:extLst>
            </p:cNvPr>
            <p:cNvGrpSpPr/>
            <p:nvPr/>
          </p:nvGrpSpPr>
          <p:grpSpPr>
            <a:xfrm>
              <a:off x="12310983" y="3796130"/>
              <a:ext cx="214015" cy="746286"/>
              <a:chOff x="9862217" y="7523966"/>
              <a:chExt cx="214015" cy="74628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45FE5F0-DA9B-48A0-B453-6C619599A9E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1"/>
                </p:custDataLst>
              </p:nvPr>
            </p:nvGrpSpPr>
            <p:grpSpPr>
              <a:xfrm rot="16200000">
                <a:off x="9806975" y="7651241"/>
                <a:ext cx="309414" cy="54864"/>
                <a:chOff x="4225920" y="7627938"/>
                <a:chExt cx="387350" cy="730250"/>
              </a:xfrm>
            </p:grpSpPr>
            <p:sp>
              <p:nvSpPr>
                <p:cNvPr id="83" name="Oval 1325 2">
                  <a:extLst>
                    <a:ext uri="{FF2B5EF4-FFF2-40B4-BE49-F238E27FC236}">
                      <a16:creationId xmlns:a16="http://schemas.microsoft.com/office/drawing/2014/main" id="{F0CB648E-3828-4FF6-8518-39C564B477A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4225920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326 2">
                  <a:extLst>
                    <a:ext uri="{FF2B5EF4-FFF2-40B4-BE49-F238E27FC236}">
                      <a16:creationId xmlns:a16="http://schemas.microsoft.com/office/drawing/2014/main" id="{A581495B-E02D-4EE6-946D-CDA954765BC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398958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327 2">
                  <a:extLst>
                    <a:ext uri="{FF2B5EF4-FFF2-40B4-BE49-F238E27FC236}">
                      <a16:creationId xmlns:a16="http://schemas.microsoft.com/office/drawing/2014/main" id="{20379884-5DD1-4C53-94BE-B9B8BB69749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571995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2" name="Arrow: Right 81">
                <a:extLst>
                  <a:ext uri="{FF2B5EF4-FFF2-40B4-BE49-F238E27FC236}">
                    <a16:creationId xmlns:a16="http://schemas.microsoft.com/office/drawing/2014/main" id="{074C2D95-21C0-4404-91DB-F6AF1B7441CD}"/>
                  </a:ext>
                </a:extLst>
              </p:cNvPr>
              <p:cNvSpPr/>
              <p:nvPr/>
            </p:nvSpPr>
            <p:spPr>
              <a:xfrm rot="5400000" flipV="1">
                <a:off x="9778200" y="7972219"/>
                <a:ext cx="382050" cy="214015"/>
              </a:xfrm>
              <a:prstGeom prst="rightArrow">
                <a:avLst>
                  <a:gd name="adj1" fmla="val 50000"/>
                  <a:gd name="adj2" fmla="val 6709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CC2B9BE-A4A6-4F5F-B035-2515ECED6448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>
            <a:xfrm>
              <a:off x="11952421" y="4017328"/>
              <a:ext cx="292101" cy="242888"/>
              <a:chOff x="11955442" y="4089401"/>
              <a:chExt cx="292101" cy="242888"/>
            </a:xfrm>
          </p:grpSpPr>
          <p:sp>
            <p:nvSpPr>
              <p:cNvPr id="177" name="Freeform 40 1">
                <a:extLst>
                  <a:ext uri="{FF2B5EF4-FFF2-40B4-BE49-F238E27FC236}">
                    <a16:creationId xmlns:a16="http://schemas.microsoft.com/office/drawing/2014/main" id="{2EF063B5-B280-4DE8-AA97-4B14B8E2A74D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955442" y="4089401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 1">
                <a:extLst>
                  <a:ext uri="{FF2B5EF4-FFF2-40B4-BE49-F238E27FC236}">
                    <a16:creationId xmlns:a16="http://schemas.microsoft.com/office/drawing/2014/main" id="{8C9F609C-886E-4A50-8DEA-7F9353C544FE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090380" y="4176714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B99976-47C2-47AD-89E1-C41462EA72CB}"/>
              </a:ext>
            </a:extLst>
          </p:cNvPr>
          <p:cNvGrpSpPr/>
          <p:nvPr/>
        </p:nvGrpSpPr>
        <p:grpSpPr>
          <a:xfrm>
            <a:off x="9635838" y="3240354"/>
            <a:ext cx="10779342" cy="1078152"/>
            <a:chOff x="6821118" y="7157091"/>
            <a:chExt cx="10779342" cy="1078152"/>
          </a:xfrm>
        </p:grpSpPr>
        <p:sp>
          <p:nvSpPr>
            <p:cNvPr id="88" name="Freeform 31 1 2 2">
              <a:extLst>
                <a:ext uri="{FF2B5EF4-FFF2-40B4-BE49-F238E27FC236}">
                  <a16:creationId xmlns:a16="http://schemas.microsoft.com/office/drawing/2014/main" id="{6D5AD809-EC22-45AD-8290-F7C6793796AE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2 2 2 1 3 2">
              <a:extLst>
                <a:ext uri="{FF2B5EF4-FFF2-40B4-BE49-F238E27FC236}">
                  <a16:creationId xmlns:a16="http://schemas.microsoft.com/office/drawing/2014/main" id="{EDC47536-792E-4C0E-8532-EF2844CC5A7F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769" dirty="0"/>
            </a:p>
          </p:txBody>
        </p:sp>
      </p:grpSp>
      <p:sp>
        <p:nvSpPr>
          <p:cNvPr id="91" name="Freeform 31 1 1 3">
            <a:extLst>
              <a:ext uri="{FF2B5EF4-FFF2-40B4-BE49-F238E27FC236}">
                <a16:creationId xmlns:a16="http://schemas.microsoft.com/office/drawing/2014/main" id="{F1A20FE3-A1B3-4D8D-9720-E97560266200}"/>
              </a:ext>
            </a:extLst>
          </p:cNvPr>
          <p:cNvSpPr/>
          <p:nvPr/>
        </p:nvSpPr>
        <p:spPr>
          <a:xfrm>
            <a:off x="9635838" y="4542416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1A384-94FC-4AA3-B1B2-2248D600AC09}"/>
              </a:ext>
            </a:extLst>
          </p:cNvPr>
          <p:cNvSpPr txBox="1"/>
          <p:nvPr/>
        </p:nvSpPr>
        <p:spPr>
          <a:xfrm flipH="1">
            <a:off x="3001800" y="167198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74D1313-AFD7-4EB3-8D30-1D8378C86F1A}"/>
              </a:ext>
            </a:extLst>
          </p:cNvPr>
          <p:cNvSpPr txBox="1"/>
          <p:nvPr/>
        </p:nvSpPr>
        <p:spPr>
          <a:xfrm flipH="1">
            <a:off x="11234970" y="1566080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FAE3A8E-7788-4E25-895C-5EB174846CD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954854" y="3809118"/>
            <a:ext cx="307976" cy="244475"/>
            <a:chOff x="11090293" y="5505451"/>
            <a:chExt cx="307976" cy="244475"/>
          </a:xfrm>
        </p:grpSpPr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3FB7CD9-32D5-4256-B784-13F700097B5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7A85534-9C77-45F2-864E-CDABDAE83E6D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9EC2524-3230-4E5A-8F96-E30BC3E8DE86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975834" y="2931844"/>
            <a:ext cx="307976" cy="244475"/>
            <a:chOff x="11090293" y="5505451"/>
            <a:chExt cx="307976" cy="244475"/>
          </a:xfrm>
        </p:grpSpPr>
        <p:sp>
          <p:nvSpPr>
            <p:cNvPr id="223" name="Freeform 56">
              <a:extLst>
                <a:ext uri="{FF2B5EF4-FFF2-40B4-BE49-F238E27FC236}">
                  <a16:creationId xmlns:a16="http://schemas.microsoft.com/office/drawing/2014/main" id="{C724A58A-6F36-47D9-8D7B-246B9DCD0E23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EE62B649-B3E5-45A5-88AE-4A2432F3C82C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Freeform 31 1 1 3">
            <a:extLst>
              <a:ext uri="{FF2B5EF4-FFF2-40B4-BE49-F238E27FC236}">
                <a16:creationId xmlns:a16="http://schemas.microsoft.com/office/drawing/2014/main" id="{29A5759B-31FC-44EB-AD4A-905CEEFA71C6}"/>
              </a:ext>
            </a:extLst>
          </p:cNvPr>
          <p:cNvSpPr/>
          <p:nvPr/>
        </p:nvSpPr>
        <p:spPr>
          <a:xfrm>
            <a:off x="9483686" y="5928509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C0BEE81-ECC6-4625-9CB4-3C142AA1D8C8}"/>
              </a:ext>
            </a:extLst>
          </p:cNvPr>
          <p:cNvSpPr txBox="1"/>
          <p:nvPr/>
        </p:nvSpPr>
        <p:spPr>
          <a:xfrm flipH="1">
            <a:off x="2685696" y="565102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2961C70-7BCD-4878-97F5-3FA282C5022E}"/>
              </a:ext>
            </a:extLst>
          </p:cNvPr>
          <p:cNvSpPr txBox="1"/>
          <p:nvPr/>
        </p:nvSpPr>
        <p:spPr>
          <a:xfrm flipH="1">
            <a:off x="11447884" y="5392513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C055B3-8C43-4F4F-AA12-71CF7D839593}"/>
              </a:ext>
            </a:extLst>
          </p:cNvPr>
          <p:cNvSpPr txBox="1"/>
          <p:nvPr/>
        </p:nvSpPr>
        <p:spPr>
          <a:xfrm>
            <a:off x="1213979" y="8055446"/>
            <a:ext cx="10492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Run either </a:t>
            </a:r>
            <a:r>
              <a:rPr lang="en-US" sz="3200" dirty="0" err="1">
                <a:latin typeface="Helvetica Light" panose="020B0403020202020204"/>
              </a:rPr>
              <a:t>iLQR</a:t>
            </a:r>
            <a:r>
              <a:rPr lang="en-US" sz="3200" dirty="0">
                <a:latin typeface="Helvetica Light" panose="020B0403020202020204"/>
              </a:rPr>
              <a:t>/DDP to convergence</a:t>
            </a:r>
          </a:p>
        </p:txBody>
      </p:sp>
    </p:spTree>
    <p:extLst>
      <p:ext uri="{BB962C8B-B14F-4D97-AF65-F5344CB8AC3E}">
        <p14:creationId xmlns:p14="http://schemas.microsoft.com/office/powerpoint/2010/main" val="865908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4574-F438-4A0A-8687-6C874B2E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Realization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7B46D4-FE7E-460A-A588-FFA5E7FE8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5744" y="1756330"/>
            <a:ext cx="9145992" cy="68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CB7F7-E17E-4D11-8A23-019C7B57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4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298E-21FE-40B2-8D38-BFF15B33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Suboptimality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3EBCE-5520-47F9-A025-39D370DB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19CFB-6ADC-48E1-80A9-6A271B2F6D38}"/>
              </a:ext>
            </a:extLst>
          </p:cNvPr>
          <p:cNvSpPr txBox="1"/>
          <p:nvPr/>
        </p:nvSpPr>
        <p:spPr>
          <a:xfrm>
            <a:off x="4799382" y="8167207"/>
            <a:ext cx="8671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/>
              </a:rPr>
              <a:t>Suboptimality = semiology(V – </a:t>
            </a:r>
            <a:r>
              <a:rPr lang="en-US" sz="3200" dirty="0" err="1">
                <a:latin typeface="Helvetica Light"/>
              </a:rPr>
              <a:t>Vbar</a:t>
            </a:r>
            <a:r>
              <a:rPr lang="en-US" sz="3200" dirty="0">
                <a:latin typeface="Helvetica Light"/>
              </a:rPr>
              <a:t> (end))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FB57135-5833-4228-9616-5D20522CE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525"/>
          <a:stretch/>
        </p:blipFill>
        <p:spPr>
          <a:xfrm>
            <a:off x="4162900" y="1795908"/>
            <a:ext cx="8671560" cy="63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43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BFA-2A4E-4C60-B339-3CD231D8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 Rate: </a:t>
            </a:r>
            <a:r>
              <a:rPr lang="en-US" dirty="0" err="1"/>
              <a:t>Superlinear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F8C5-A52A-4627-8F6B-1156F74F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14DF7CB-E9FC-4687-8210-68E76579FCD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984875" y="7677150"/>
            <a:ext cx="6008688" cy="1049338"/>
            <a:chOff x="5984875" y="7677150"/>
            <a:chExt cx="6008688" cy="1049338"/>
          </a:xfrm>
        </p:grpSpPr>
        <p:sp>
          <p:nvSpPr>
            <p:cNvPr id="274" name="Freeform 161">
              <a:extLst>
                <a:ext uri="{FF2B5EF4-FFF2-40B4-BE49-F238E27FC236}">
                  <a16:creationId xmlns:a16="http://schemas.microsoft.com/office/drawing/2014/main" id="{C8C8F5DC-94C1-4384-A833-81966E023A9A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132513" y="8001000"/>
              <a:ext cx="93663" cy="309563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1 h 346"/>
                <a:gd name="T12" fmla="*/ 0 w 111"/>
                <a:gd name="T13" fmla="*/ 346 h 346"/>
                <a:gd name="T14" fmla="*/ 55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6"/>
                  </a:lnTo>
                  <a:cubicBezTo>
                    <a:pt x="16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1" y="346"/>
                  </a:cubicBezTo>
                  <a:lnTo>
                    <a:pt x="111" y="331"/>
                  </a:lnTo>
                  <a:cubicBezTo>
                    <a:pt x="77" y="331"/>
                    <a:pt x="72" y="331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62">
              <a:extLst>
                <a:ext uri="{FF2B5EF4-FFF2-40B4-BE49-F238E27FC236}">
                  <a16:creationId xmlns:a16="http://schemas.microsoft.com/office/drawing/2014/main" id="{1B311912-289C-4987-A152-6BEB10B5A6C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248400" y="8012113"/>
              <a:ext cx="90488" cy="298450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5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8 w 107"/>
                <a:gd name="T27" fmla="*/ 0 h 334"/>
                <a:gd name="T28" fmla="*/ 21 w 107"/>
                <a:gd name="T29" fmla="*/ 27 h 334"/>
                <a:gd name="T30" fmla="*/ 48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5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4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3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2" y="0"/>
                    <a:pt x="48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8" y="53"/>
                  </a:cubicBezTo>
                  <a:cubicBezTo>
                    <a:pt x="62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63">
              <a:extLst>
                <a:ext uri="{FF2B5EF4-FFF2-40B4-BE49-F238E27FC236}">
                  <a16:creationId xmlns:a16="http://schemas.microsoft.com/office/drawing/2014/main" id="{BB59E9EF-F608-4018-8250-DE4375CE8C1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365875" y="8113713"/>
              <a:ext cx="330200" cy="196850"/>
            </a:xfrm>
            <a:custGeom>
              <a:avLst/>
              <a:gdLst>
                <a:gd name="T0" fmla="*/ 39 w 390"/>
                <a:gd name="T1" fmla="*/ 49 h 220"/>
                <a:gd name="T2" fmla="*/ 39 w 390"/>
                <a:gd name="T3" fmla="*/ 182 h 220"/>
                <a:gd name="T4" fmla="*/ 0 w 390"/>
                <a:gd name="T5" fmla="*/ 205 h 220"/>
                <a:gd name="T6" fmla="*/ 0 w 390"/>
                <a:gd name="T7" fmla="*/ 220 h 220"/>
                <a:gd name="T8" fmla="*/ 57 w 390"/>
                <a:gd name="T9" fmla="*/ 219 h 220"/>
                <a:gd name="T10" fmla="*/ 112 w 390"/>
                <a:gd name="T11" fmla="*/ 220 h 220"/>
                <a:gd name="T12" fmla="*/ 112 w 390"/>
                <a:gd name="T13" fmla="*/ 205 h 220"/>
                <a:gd name="T14" fmla="*/ 73 w 390"/>
                <a:gd name="T15" fmla="*/ 182 h 220"/>
                <a:gd name="T16" fmla="*/ 73 w 390"/>
                <a:gd name="T17" fmla="*/ 90 h 220"/>
                <a:gd name="T18" fmla="*/ 141 w 390"/>
                <a:gd name="T19" fmla="*/ 11 h 220"/>
                <a:gd name="T20" fmla="*/ 178 w 390"/>
                <a:gd name="T21" fmla="*/ 66 h 220"/>
                <a:gd name="T22" fmla="*/ 178 w 390"/>
                <a:gd name="T23" fmla="*/ 182 h 220"/>
                <a:gd name="T24" fmla="*/ 139 w 390"/>
                <a:gd name="T25" fmla="*/ 205 h 220"/>
                <a:gd name="T26" fmla="*/ 139 w 390"/>
                <a:gd name="T27" fmla="*/ 220 h 220"/>
                <a:gd name="T28" fmla="*/ 195 w 390"/>
                <a:gd name="T29" fmla="*/ 219 h 220"/>
                <a:gd name="T30" fmla="*/ 251 w 390"/>
                <a:gd name="T31" fmla="*/ 220 h 220"/>
                <a:gd name="T32" fmla="*/ 251 w 390"/>
                <a:gd name="T33" fmla="*/ 205 h 220"/>
                <a:gd name="T34" fmla="*/ 212 w 390"/>
                <a:gd name="T35" fmla="*/ 182 h 220"/>
                <a:gd name="T36" fmla="*/ 212 w 390"/>
                <a:gd name="T37" fmla="*/ 90 h 220"/>
                <a:gd name="T38" fmla="*/ 279 w 390"/>
                <a:gd name="T39" fmla="*/ 11 h 220"/>
                <a:gd name="T40" fmla="*/ 316 w 390"/>
                <a:gd name="T41" fmla="*/ 66 h 220"/>
                <a:gd name="T42" fmla="*/ 316 w 390"/>
                <a:gd name="T43" fmla="*/ 182 h 220"/>
                <a:gd name="T44" fmla="*/ 277 w 390"/>
                <a:gd name="T45" fmla="*/ 205 h 220"/>
                <a:gd name="T46" fmla="*/ 277 w 390"/>
                <a:gd name="T47" fmla="*/ 220 h 220"/>
                <a:gd name="T48" fmla="*/ 334 w 390"/>
                <a:gd name="T49" fmla="*/ 219 h 220"/>
                <a:gd name="T50" fmla="*/ 390 w 390"/>
                <a:gd name="T51" fmla="*/ 220 h 220"/>
                <a:gd name="T52" fmla="*/ 390 w 390"/>
                <a:gd name="T53" fmla="*/ 205 h 220"/>
                <a:gd name="T54" fmla="*/ 351 w 390"/>
                <a:gd name="T55" fmla="*/ 190 h 220"/>
                <a:gd name="T56" fmla="*/ 351 w 390"/>
                <a:gd name="T57" fmla="*/ 94 h 220"/>
                <a:gd name="T58" fmla="*/ 335 w 390"/>
                <a:gd name="T59" fmla="*/ 18 h 220"/>
                <a:gd name="T60" fmla="*/ 283 w 390"/>
                <a:gd name="T61" fmla="*/ 0 h 220"/>
                <a:gd name="T62" fmla="*/ 211 w 390"/>
                <a:gd name="T63" fmla="*/ 49 h 220"/>
                <a:gd name="T64" fmla="*/ 144 w 390"/>
                <a:gd name="T65" fmla="*/ 0 h 220"/>
                <a:gd name="T66" fmla="*/ 70 w 390"/>
                <a:gd name="T67" fmla="*/ 52 h 220"/>
                <a:gd name="T68" fmla="*/ 70 w 390"/>
                <a:gd name="T69" fmla="*/ 0 h 220"/>
                <a:gd name="T70" fmla="*/ 0 w 390"/>
                <a:gd name="T71" fmla="*/ 5 h 220"/>
                <a:gd name="T72" fmla="*/ 0 w 390"/>
                <a:gd name="T73" fmla="*/ 21 h 220"/>
                <a:gd name="T74" fmla="*/ 39 w 390"/>
                <a:gd name="T75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18" y="205"/>
                    <a:pt x="212" y="205"/>
                    <a:pt x="212" y="182"/>
                  </a:cubicBezTo>
                  <a:lnTo>
                    <a:pt x="212" y="90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1" y="11"/>
                    <a:pt x="316" y="38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1" y="205"/>
                    <a:pt x="277" y="205"/>
                  </a:cubicBezTo>
                  <a:lnTo>
                    <a:pt x="277" y="220"/>
                  </a:lnTo>
                  <a:cubicBezTo>
                    <a:pt x="295" y="220"/>
                    <a:pt x="320" y="219"/>
                    <a:pt x="334" y="219"/>
                  </a:cubicBezTo>
                  <a:cubicBezTo>
                    <a:pt x="347" y="219"/>
                    <a:pt x="373" y="220"/>
                    <a:pt x="390" y="220"/>
                  </a:cubicBezTo>
                  <a:lnTo>
                    <a:pt x="390" y="205"/>
                  </a:lnTo>
                  <a:cubicBezTo>
                    <a:pt x="364" y="205"/>
                    <a:pt x="351" y="205"/>
                    <a:pt x="351" y="190"/>
                  </a:cubicBezTo>
                  <a:lnTo>
                    <a:pt x="351" y="94"/>
                  </a:lnTo>
                  <a:cubicBezTo>
                    <a:pt x="351" y="52"/>
                    <a:pt x="351" y="36"/>
                    <a:pt x="335" y="18"/>
                  </a:cubicBezTo>
                  <a:cubicBezTo>
                    <a:pt x="328" y="10"/>
                    <a:pt x="312" y="0"/>
                    <a:pt x="283" y="0"/>
                  </a:cubicBezTo>
                  <a:cubicBezTo>
                    <a:pt x="241" y="0"/>
                    <a:pt x="219" y="30"/>
                    <a:pt x="211" y="49"/>
                  </a:cubicBezTo>
                  <a:cubicBezTo>
                    <a:pt x="204" y="5"/>
                    <a:pt x="167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64">
              <a:extLst>
                <a:ext uri="{FF2B5EF4-FFF2-40B4-BE49-F238E27FC236}">
                  <a16:creationId xmlns:a16="http://schemas.microsoft.com/office/drawing/2014/main" id="{6DCE63B2-C4C6-4038-9048-B9A3F55462A1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5984875" y="8439150"/>
              <a:ext cx="180975" cy="141288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2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0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7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5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0" y="158"/>
                    <a:pt x="46" y="153"/>
                    <a:pt x="48" y="150"/>
                  </a:cubicBezTo>
                  <a:cubicBezTo>
                    <a:pt x="49" y="147"/>
                    <a:pt x="52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1" y="59"/>
                    <a:pt x="72" y="57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5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2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0" y="106"/>
                  </a:cubicBezTo>
                  <a:cubicBezTo>
                    <a:pt x="192" y="134"/>
                    <a:pt x="177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7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4" y="32"/>
                    <a:pt x="0" y="52"/>
                    <a:pt x="0" y="54"/>
                  </a:cubicBezTo>
                  <a:cubicBezTo>
                    <a:pt x="0" y="58"/>
                    <a:pt x="4" y="58"/>
                    <a:pt x="6" y="58"/>
                  </a:cubicBezTo>
                  <a:cubicBezTo>
                    <a:pt x="10" y="58"/>
                    <a:pt x="11" y="57"/>
                    <a:pt x="13" y="48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65">
              <a:extLst>
                <a:ext uri="{FF2B5EF4-FFF2-40B4-BE49-F238E27FC236}">
                  <a16:creationId xmlns:a16="http://schemas.microsoft.com/office/drawing/2014/main" id="{0FB07ECA-DCE2-4178-B697-E4ED71881D96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6202363" y="8416925"/>
              <a:ext cx="288925" cy="163513"/>
            </a:xfrm>
            <a:custGeom>
              <a:avLst/>
              <a:gdLst>
                <a:gd name="T0" fmla="*/ 294 w 343"/>
                <a:gd name="T1" fmla="*/ 100 h 184"/>
                <a:gd name="T2" fmla="*/ 244 w 343"/>
                <a:gd name="T3" fmla="*/ 179 h 184"/>
                <a:gd name="T4" fmla="*/ 253 w 343"/>
                <a:gd name="T5" fmla="*/ 184 h 184"/>
                <a:gd name="T6" fmla="*/ 262 w 343"/>
                <a:gd name="T7" fmla="*/ 178 h 184"/>
                <a:gd name="T8" fmla="*/ 288 w 343"/>
                <a:gd name="T9" fmla="*/ 128 h 184"/>
                <a:gd name="T10" fmla="*/ 340 w 343"/>
                <a:gd name="T11" fmla="*/ 97 h 184"/>
                <a:gd name="T12" fmla="*/ 343 w 343"/>
                <a:gd name="T13" fmla="*/ 92 h 184"/>
                <a:gd name="T14" fmla="*/ 337 w 343"/>
                <a:gd name="T15" fmla="*/ 86 h 184"/>
                <a:gd name="T16" fmla="*/ 261 w 343"/>
                <a:gd name="T17" fmla="*/ 4 h 184"/>
                <a:gd name="T18" fmla="*/ 253 w 343"/>
                <a:gd name="T19" fmla="*/ 0 h 184"/>
                <a:gd name="T20" fmla="*/ 244 w 343"/>
                <a:gd name="T21" fmla="*/ 5 h 184"/>
                <a:gd name="T22" fmla="*/ 265 w 343"/>
                <a:gd name="T23" fmla="*/ 53 h 184"/>
                <a:gd name="T24" fmla="*/ 294 w 343"/>
                <a:gd name="T25" fmla="*/ 83 h 184"/>
                <a:gd name="T26" fmla="*/ 14 w 343"/>
                <a:gd name="T27" fmla="*/ 83 h 184"/>
                <a:gd name="T28" fmla="*/ 0 w 343"/>
                <a:gd name="T29" fmla="*/ 92 h 184"/>
                <a:gd name="T30" fmla="*/ 14 w 343"/>
                <a:gd name="T31" fmla="*/ 100 h 184"/>
                <a:gd name="T32" fmla="*/ 294 w 343"/>
                <a:gd name="T33" fmla="*/ 10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3" h="184">
                  <a:moveTo>
                    <a:pt x="294" y="100"/>
                  </a:moveTo>
                  <a:cubicBezTo>
                    <a:pt x="250" y="132"/>
                    <a:pt x="244" y="178"/>
                    <a:pt x="244" y="179"/>
                  </a:cubicBezTo>
                  <a:cubicBezTo>
                    <a:pt x="244" y="184"/>
                    <a:pt x="248" y="184"/>
                    <a:pt x="253" y="184"/>
                  </a:cubicBezTo>
                  <a:cubicBezTo>
                    <a:pt x="259" y="184"/>
                    <a:pt x="260" y="184"/>
                    <a:pt x="262" y="178"/>
                  </a:cubicBezTo>
                  <a:cubicBezTo>
                    <a:pt x="264" y="169"/>
                    <a:pt x="270" y="147"/>
                    <a:pt x="288" y="128"/>
                  </a:cubicBezTo>
                  <a:cubicBezTo>
                    <a:pt x="308" y="106"/>
                    <a:pt x="325" y="101"/>
                    <a:pt x="340" y="97"/>
                  </a:cubicBezTo>
                  <a:cubicBezTo>
                    <a:pt x="342" y="96"/>
                    <a:pt x="343" y="94"/>
                    <a:pt x="343" y="92"/>
                  </a:cubicBezTo>
                  <a:cubicBezTo>
                    <a:pt x="343" y="89"/>
                    <a:pt x="341" y="88"/>
                    <a:pt x="337" y="86"/>
                  </a:cubicBezTo>
                  <a:cubicBezTo>
                    <a:pt x="287" y="70"/>
                    <a:pt x="269" y="35"/>
                    <a:pt x="261" y="4"/>
                  </a:cubicBezTo>
                  <a:cubicBezTo>
                    <a:pt x="260" y="0"/>
                    <a:pt x="258" y="0"/>
                    <a:pt x="253" y="0"/>
                  </a:cubicBezTo>
                  <a:cubicBezTo>
                    <a:pt x="248" y="0"/>
                    <a:pt x="244" y="0"/>
                    <a:pt x="244" y="5"/>
                  </a:cubicBezTo>
                  <a:cubicBezTo>
                    <a:pt x="244" y="6"/>
                    <a:pt x="248" y="29"/>
                    <a:pt x="265" y="53"/>
                  </a:cubicBezTo>
                  <a:cubicBezTo>
                    <a:pt x="273" y="65"/>
                    <a:pt x="283" y="75"/>
                    <a:pt x="294" y="83"/>
                  </a:cubicBezTo>
                  <a:lnTo>
                    <a:pt x="14" y="83"/>
                  </a:lnTo>
                  <a:cubicBezTo>
                    <a:pt x="9" y="83"/>
                    <a:pt x="0" y="83"/>
                    <a:pt x="0" y="92"/>
                  </a:cubicBezTo>
                  <a:cubicBezTo>
                    <a:pt x="0" y="100"/>
                    <a:pt x="8" y="100"/>
                    <a:pt x="14" y="100"/>
                  </a:cubicBezTo>
                  <a:lnTo>
                    <a:pt x="294" y="1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66">
              <a:extLst>
                <a:ext uri="{FF2B5EF4-FFF2-40B4-BE49-F238E27FC236}">
                  <a16:creationId xmlns:a16="http://schemas.microsoft.com/office/drawing/2014/main" id="{CB894957-EFAC-4572-8056-3E37C34CCCA2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538913" y="8439150"/>
              <a:ext cx="290513" cy="141288"/>
            </a:xfrm>
            <a:custGeom>
              <a:avLst/>
              <a:gdLst>
                <a:gd name="T0" fmla="*/ 174 w 343"/>
                <a:gd name="T1" fmla="*/ 59 h 158"/>
                <a:gd name="T2" fmla="*/ 137 w 343"/>
                <a:gd name="T3" fmla="*/ 22 h 158"/>
                <a:gd name="T4" fmla="*/ 74 w 343"/>
                <a:gd name="T5" fmla="*/ 0 h 158"/>
                <a:gd name="T6" fmla="*/ 0 w 343"/>
                <a:gd name="T7" fmla="*/ 79 h 158"/>
                <a:gd name="T8" fmla="*/ 73 w 343"/>
                <a:gd name="T9" fmla="*/ 158 h 158"/>
                <a:gd name="T10" fmla="*/ 168 w 343"/>
                <a:gd name="T11" fmla="*/ 99 h 158"/>
                <a:gd name="T12" fmla="*/ 205 w 343"/>
                <a:gd name="T13" fmla="*/ 136 h 158"/>
                <a:gd name="T14" fmla="*/ 268 w 343"/>
                <a:gd name="T15" fmla="*/ 158 h 158"/>
                <a:gd name="T16" fmla="*/ 343 w 343"/>
                <a:gd name="T17" fmla="*/ 79 h 158"/>
                <a:gd name="T18" fmla="*/ 269 w 343"/>
                <a:gd name="T19" fmla="*/ 0 h 158"/>
                <a:gd name="T20" fmla="*/ 174 w 343"/>
                <a:gd name="T21" fmla="*/ 59 h 158"/>
                <a:gd name="T22" fmla="*/ 185 w 343"/>
                <a:gd name="T23" fmla="*/ 72 h 158"/>
                <a:gd name="T24" fmla="*/ 272 w 343"/>
                <a:gd name="T25" fmla="*/ 14 h 158"/>
                <a:gd name="T26" fmla="*/ 333 w 343"/>
                <a:gd name="T27" fmla="*/ 79 h 158"/>
                <a:gd name="T28" fmla="*/ 274 w 343"/>
                <a:gd name="T29" fmla="*/ 139 h 158"/>
                <a:gd name="T30" fmla="*/ 185 w 343"/>
                <a:gd name="T31" fmla="*/ 72 h 158"/>
                <a:gd name="T32" fmla="*/ 157 w 343"/>
                <a:gd name="T33" fmla="*/ 87 h 158"/>
                <a:gd name="T34" fmla="*/ 70 w 343"/>
                <a:gd name="T35" fmla="*/ 144 h 158"/>
                <a:gd name="T36" fmla="*/ 9 w 343"/>
                <a:gd name="T37" fmla="*/ 79 h 158"/>
                <a:gd name="T38" fmla="*/ 69 w 343"/>
                <a:gd name="T39" fmla="*/ 20 h 158"/>
                <a:gd name="T40" fmla="*/ 157 w 343"/>
                <a:gd name="T41" fmla="*/ 8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3" h="158">
                  <a:moveTo>
                    <a:pt x="174" y="59"/>
                  </a:moveTo>
                  <a:cubicBezTo>
                    <a:pt x="156" y="37"/>
                    <a:pt x="150" y="31"/>
                    <a:pt x="137" y="22"/>
                  </a:cubicBezTo>
                  <a:cubicBezTo>
                    <a:pt x="116" y="6"/>
                    <a:pt x="93" y="0"/>
                    <a:pt x="74" y="0"/>
                  </a:cubicBezTo>
                  <a:cubicBezTo>
                    <a:pt x="31" y="0"/>
                    <a:pt x="0" y="37"/>
                    <a:pt x="0" y="79"/>
                  </a:cubicBezTo>
                  <a:cubicBezTo>
                    <a:pt x="0" y="120"/>
                    <a:pt x="29" y="158"/>
                    <a:pt x="73" y="158"/>
                  </a:cubicBezTo>
                  <a:cubicBezTo>
                    <a:pt x="122" y="158"/>
                    <a:pt x="155" y="118"/>
                    <a:pt x="168" y="99"/>
                  </a:cubicBezTo>
                  <a:cubicBezTo>
                    <a:pt x="186" y="121"/>
                    <a:pt x="192" y="127"/>
                    <a:pt x="205" y="136"/>
                  </a:cubicBezTo>
                  <a:cubicBezTo>
                    <a:pt x="226" y="152"/>
                    <a:pt x="249" y="158"/>
                    <a:pt x="268" y="158"/>
                  </a:cubicBezTo>
                  <a:cubicBezTo>
                    <a:pt x="311" y="158"/>
                    <a:pt x="343" y="121"/>
                    <a:pt x="343" y="79"/>
                  </a:cubicBezTo>
                  <a:cubicBezTo>
                    <a:pt x="343" y="38"/>
                    <a:pt x="313" y="0"/>
                    <a:pt x="269" y="0"/>
                  </a:cubicBezTo>
                  <a:cubicBezTo>
                    <a:pt x="221" y="0"/>
                    <a:pt x="187" y="40"/>
                    <a:pt x="174" y="59"/>
                  </a:cubicBezTo>
                  <a:close/>
                  <a:moveTo>
                    <a:pt x="185" y="72"/>
                  </a:moveTo>
                  <a:cubicBezTo>
                    <a:pt x="199" y="49"/>
                    <a:pt x="230" y="14"/>
                    <a:pt x="272" y="14"/>
                  </a:cubicBezTo>
                  <a:cubicBezTo>
                    <a:pt x="308" y="14"/>
                    <a:pt x="333" y="45"/>
                    <a:pt x="333" y="79"/>
                  </a:cubicBezTo>
                  <a:cubicBezTo>
                    <a:pt x="333" y="112"/>
                    <a:pt x="306" y="139"/>
                    <a:pt x="274" y="139"/>
                  </a:cubicBezTo>
                  <a:cubicBezTo>
                    <a:pt x="241" y="139"/>
                    <a:pt x="219" y="112"/>
                    <a:pt x="185" y="72"/>
                  </a:cubicBezTo>
                  <a:close/>
                  <a:moveTo>
                    <a:pt x="157" y="87"/>
                  </a:moveTo>
                  <a:cubicBezTo>
                    <a:pt x="143" y="109"/>
                    <a:pt x="112" y="144"/>
                    <a:pt x="70" y="144"/>
                  </a:cubicBezTo>
                  <a:cubicBezTo>
                    <a:pt x="34" y="144"/>
                    <a:pt x="9" y="113"/>
                    <a:pt x="9" y="79"/>
                  </a:cubicBezTo>
                  <a:cubicBezTo>
                    <a:pt x="9" y="46"/>
                    <a:pt x="36" y="20"/>
                    <a:pt x="69" y="20"/>
                  </a:cubicBezTo>
                  <a:cubicBezTo>
                    <a:pt x="101" y="20"/>
                    <a:pt x="123" y="46"/>
                    <a:pt x="157" y="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67">
              <a:extLst>
                <a:ext uri="{FF2B5EF4-FFF2-40B4-BE49-F238E27FC236}">
                  <a16:creationId xmlns:a16="http://schemas.microsoft.com/office/drawing/2014/main" id="{4CC21B76-3479-4B4A-83AD-5E44D9AE01E3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7023100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68">
              <a:extLst>
                <a:ext uri="{FF2B5EF4-FFF2-40B4-BE49-F238E27FC236}">
                  <a16:creationId xmlns:a16="http://schemas.microsoft.com/office/drawing/2014/main" id="{06560A02-40A9-4830-8B31-BD1F656036BF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100888" y="7813675"/>
              <a:ext cx="211138" cy="201613"/>
            </a:xfrm>
            <a:custGeom>
              <a:avLst/>
              <a:gdLst>
                <a:gd name="T0" fmla="*/ 153 w 249"/>
                <a:gd name="T1" fmla="*/ 69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6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4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5 w 249"/>
                <a:gd name="T53" fmla="*/ 215 h 226"/>
                <a:gd name="T54" fmla="*/ 127 w 249"/>
                <a:gd name="T55" fmla="*/ 182 h 226"/>
                <a:gd name="T56" fmla="*/ 136 w 249"/>
                <a:gd name="T57" fmla="*/ 138 h 226"/>
                <a:gd name="T58" fmla="*/ 153 w 249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3" y="69"/>
                  </a:moveTo>
                  <a:cubicBezTo>
                    <a:pt x="156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4" y="0"/>
                    <a:pt x="156" y="26"/>
                    <a:pt x="150" y="38"/>
                  </a:cubicBezTo>
                  <a:cubicBezTo>
                    <a:pt x="138" y="5"/>
                    <a:pt x="111" y="0"/>
                    <a:pt x="96" y="0"/>
                  </a:cubicBezTo>
                  <a:cubicBezTo>
                    <a:pt x="44" y="0"/>
                    <a:pt x="16" y="64"/>
                    <a:pt x="16" y="76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5" y="11"/>
                    <a:pt x="122" y="15"/>
                    <a:pt x="122" y="44"/>
                  </a:cubicBezTo>
                  <a:cubicBezTo>
                    <a:pt x="122" y="60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6"/>
                    <a:pt x="124" y="226"/>
                    <a:pt x="154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1" y="215"/>
                    <a:pt x="155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6" y="138"/>
                  </a:cubicBezTo>
                  <a:lnTo>
                    <a:pt x="153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69">
              <a:extLst>
                <a:ext uri="{FF2B5EF4-FFF2-40B4-BE49-F238E27FC236}">
                  <a16:creationId xmlns:a16="http://schemas.microsoft.com/office/drawing/2014/main" id="{9A9E93A2-73AD-4373-B46F-3352D32EFACF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43775" y="7939088"/>
              <a:ext cx="180975" cy="1397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7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8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40 h 157"/>
                <a:gd name="T40" fmla="*/ 136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7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2" y="101"/>
                    <a:pt x="201" y="105"/>
                  </a:cubicBezTo>
                  <a:cubicBezTo>
                    <a:pt x="193" y="133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80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70">
              <a:extLst>
                <a:ext uri="{FF2B5EF4-FFF2-40B4-BE49-F238E27FC236}">
                  <a16:creationId xmlns:a16="http://schemas.microsoft.com/office/drawing/2014/main" id="{4152FEAB-480C-4DEF-8845-0FCE71065055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559675" y="7883525"/>
              <a:ext cx="217488" cy="230188"/>
            </a:xfrm>
            <a:custGeom>
              <a:avLst/>
              <a:gdLst>
                <a:gd name="T0" fmla="*/ 137 w 257"/>
                <a:gd name="T1" fmla="*/ 137 h 257"/>
                <a:gd name="T2" fmla="*/ 244 w 257"/>
                <a:gd name="T3" fmla="*/ 137 h 257"/>
                <a:gd name="T4" fmla="*/ 257 w 257"/>
                <a:gd name="T5" fmla="*/ 129 h 257"/>
                <a:gd name="T6" fmla="*/ 244 w 257"/>
                <a:gd name="T7" fmla="*/ 120 h 257"/>
                <a:gd name="T8" fmla="*/ 137 w 257"/>
                <a:gd name="T9" fmla="*/ 120 h 257"/>
                <a:gd name="T10" fmla="*/ 137 w 257"/>
                <a:gd name="T11" fmla="*/ 13 h 257"/>
                <a:gd name="T12" fmla="*/ 129 w 257"/>
                <a:gd name="T13" fmla="*/ 0 h 257"/>
                <a:gd name="T14" fmla="*/ 120 w 257"/>
                <a:gd name="T15" fmla="*/ 13 h 257"/>
                <a:gd name="T16" fmla="*/ 120 w 257"/>
                <a:gd name="T17" fmla="*/ 120 h 257"/>
                <a:gd name="T18" fmla="*/ 13 w 257"/>
                <a:gd name="T19" fmla="*/ 120 h 257"/>
                <a:gd name="T20" fmla="*/ 0 w 257"/>
                <a:gd name="T21" fmla="*/ 128 h 257"/>
                <a:gd name="T22" fmla="*/ 13 w 257"/>
                <a:gd name="T23" fmla="*/ 137 h 257"/>
                <a:gd name="T24" fmla="*/ 120 w 257"/>
                <a:gd name="T25" fmla="*/ 137 h 257"/>
                <a:gd name="T26" fmla="*/ 120 w 257"/>
                <a:gd name="T27" fmla="*/ 244 h 257"/>
                <a:gd name="T28" fmla="*/ 129 w 257"/>
                <a:gd name="T29" fmla="*/ 257 h 257"/>
                <a:gd name="T30" fmla="*/ 137 w 257"/>
                <a:gd name="T31" fmla="*/ 244 h 257"/>
                <a:gd name="T32" fmla="*/ 137 w 257"/>
                <a:gd name="T33" fmla="*/ 13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57">
                  <a:moveTo>
                    <a:pt x="137" y="137"/>
                  </a:moveTo>
                  <a:lnTo>
                    <a:pt x="244" y="137"/>
                  </a:lnTo>
                  <a:cubicBezTo>
                    <a:pt x="249" y="137"/>
                    <a:pt x="257" y="137"/>
                    <a:pt x="257" y="129"/>
                  </a:cubicBezTo>
                  <a:cubicBezTo>
                    <a:pt x="257" y="120"/>
                    <a:pt x="249" y="120"/>
                    <a:pt x="244" y="120"/>
                  </a:cubicBezTo>
                  <a:lnTo>
                    <a:pt x="137" y="120"/>
                  </a:lnTo>
                  <a:lnTo>
                    <a:pt x="137" y="13"/>
                  </a:lnTo>
                  <a:cubicBezTo>
                    <a:pt x="137" y="8"/>
                    <a:pt x="137" y="0"/>
                    <a:pt x="129" y="0"/>
                  </a:cubicBezTo>
                  <a:cubicBezTo>
                    <a:pt x="120" y="0"/>
                    <a:pt x="120" y="8"/>
                    <a:pt x="120" y="13"/>
                  </a:cubicBezTo>
                  <a:lnTo>
                    <a:pt x="120" y="120"/>
                  </a:lnTo>
                  <a:lnTo>
                    <a:pt x="13" y="120"/>
                  </a:lnTo>
                  <a:cubicBezTo>
                    <a:pt x="9" y="120"/>
                    <a:pt x="0" y="120"/>
                    <a:pt x="0" y="128"/>
                  </a:cubicBezTo>
                  <a:cubicBezTo>
                    <a:pt x="0" y="137"/>
                    <a:pt x="8" y="137"/>
                    <a:pt x="13" y="137"/>
                  </a:cubicBezTo>
                  <a:lnTo>
                    <a:pt x="120" y="137"/>
                  </a:lnTo>
                  <a:lnTo>
                    <a:pt x="120" y="244"/>
                  </a:lnTo>
                  <a:cubicBezTo>
                    <a:pt x="120" y="249"/>
                    <a:pt x="120" y="257"/>
                    <a:pt x="129" y="257"/>
                  </a:cubicBezTo>
                  <a:cubicBezTo>
                    <a:pt x="137" y="257"/>
                    <a:pt x="137" y="249"/>
                    <a:pt x="137" y="244"/>
                  </a:cubicBezTo>
                  <a:lnTo>
                    <a:pt x="137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71">
              <a:extLst>
                <a:ext uri="{FF2B5EF4-FFF2-40B4-BE49-F238E27FC236}">
                  <a16:creationId xmlns:a16="http://schemas.microsoft.com/office/drawing/2014/main" id="{1197DC48-D67E-4D69-9852-0004C813290E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7829550" y="7869238"/>
              <a:ext cx="107950" cy="20796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72">
              <a:extLst>
                <a:ext uri="{FF2B5EF4-FFF2-40B4-BE49-F238E27FC236}">
                  <a16:creationId xmlns:a16="http://schemas.microsoft.com/office/drawing/2014/main" id="{438D4DBD-C4F6-4397-A1F3-64C2F6D317BD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8115300" y="7889875"/>
              <a:ext cx="257175" cy="17463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73">
              <a:extLst>
                <a:ext uri="{FF2B5EF4-FFF2-40B4-BE49-F238E27FC236}">
                  <a16:creationId xmlns:a16="http://schemas.microsoft.com/office/drawing/2014/main" id="{3E3C7833-6271-442B-B62C-B944A252EA0A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8513763" y="7813675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1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74">
              <a:extLst>
                <a:ext uri="{FF2B5EF4-FFF2-40B4-BE49-F238E27FC236}">
                  <a16:creationId xmlns:a16="http://schemas.microsoft.com/office/drawing/2014/main" id="{2524F9AE-74C6-41CF-B081-4D17ABB70807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8793163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175">
              <a:extLst>
                <a:ext uri="{FF2B5EF4-FFF2-40B4-BE49-F238E27FC236}">
                  <a16:creationId xmlns:a16="http://schemas.microsoft.com/office/drawing/2014/main" id="{034D0218-21C5-4D19-BC05-3156C00199C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972300" y="8189913"/>
              <a:ext cx="1887538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76">
              <a:extLst>
                <a:ext uri="{FF2B5EF4-FFF2-40B4-BE49-F238E27FC236}">
                  <a16:creationId xmlns:a16="http://schemas.microsoft.com/office/drawing/2014/main" id="{3B74A919-50D4-4777-B8F0-0A95F74E176A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7235825" y="8281988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77">
              <a:extLst>
                <a:ext uri="{FF2B5EF4-FFF2-40B4-BE49-F238E27FC236}">
                  <a16:creationId xmlns:a16="http://schemas.microsoft.com/office/drawing/2014/main" id="{A7111C57-380C-4BFC-9584-63D68A9B8E4E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7315200" y="8418513"/>
              <a:ext cx="209550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49 w 248"/>
                <a:gd name="T15" fmla="*/ 37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7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59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78">
              <a:extLst>
                <a:ext uri="{FF2B5EF4-FFF2-40B4-BE49-F238E27FC236}">
                  <a16:creationId xmlns:a16="http://schemas.microsoft.com/office/drawing/2014/main" id="{C5F2EC41-F40D-41FA-A393-CBD576BC2D2E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558088" y="8543925"/>
              <a:ext cx="179388" cy="1397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4 w 213"/>
                <a:gd name="T37" fmla="*/ 107 h 157"/>
                <a:gd name="T38" fmla="*/ 182 w 213"/>
                <a:gd name="T39" fmla="*/ 40 h 157"/>
                <a:gd name="T40" fmla="*/ 137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8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5" y="89"/>
                    <a:pt x="67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7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3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7" y="147"/>
                    <a:pt x="155" y="143"/>
                    <a:pt x="155" y="135"/>
                  </a:cubicBezTo>
                  <a:cubicBezTo>
                    <a:pt x="155" y="127"/>
                    <a:pt x="157" y="123"/>
                    <a:pt x="164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79"/>
                    <a:pt x="38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79">
              <a:extLst>
                <a:ext uri="{FF2B5EF4-FFF2-40B4-BE49-F238E27FC236}">
                  <a16:creationId xmlns:a16="http://schemas.microsoft.com/office/drawing/2014/main" id="{85A9AFB8-DE03-4D03-A3B4-4970CAB68DAF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7900988" y="8494713"/>
              <a:ext cx="258763" cy="17463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80">
              <a:extLst>
                <a:ext uri="{FF2B5EF4-FFF2-40B4-BE49-F238E27FC236}">
                  <a16:creationId xmlns:a16="http://schemas.microsoft.com/office/drawing/2014/main" id="{4A483662-0E07-4592-9293-29D931988CC2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8301038" y="8418513"/>
              <a:ext cx="209550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49 w 248"/>
                <a:gd name="T15" fmla="*/ 37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7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5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6" y="11"/>
                    <a:pt x="201" y="11"/>
                  </a:cubicBezTo>
                  <a:cubicBezTo>
                    <a:pt x="204" y="11"/>
                    <a:pt x="215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8" y="0"/>
                    <a:pt x="202" y="0"/>
                  </a:cubicBezTo>
                  <a:cubicBezTo>
                    <a:pt x="173" y="0"/>
                    <a:pt x="155" y="26"/>
                    <a:pt x="149" y="37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3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6" y="80"/>
                    <a:pt x="27" y="76"/>
                  </a:cubicBezTo>
                  <a:cubicBezTo>
                    <a:pt x="44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59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2" y="215"/>
                    <a:pt x="22" y="208"/>
                  </a:cubicBezTo>
                  <a:cubicBezTo>
                    <a:pt x="34" y="206"/>
                    <a:pt x="45" y="195"/>
                    <a:pt x="45" y="181"/>
                  </a:cubicBezTo>
                  <a:cubicBezTo>
                    <a:pt x="45" y="168"/>
                    <a:pt x="34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4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81">
              <a:extLst>
                <a:ext uri="{FF2B5EF4-FFF2-40B4-BE49-F238E27FC236}">
                  <a16:creationId xmlns:a16="http://schemas.microsoft.com/office/drawing/2014/main" id="{ADDE14B6-C95B-42D5-A933-BCF0756A43A3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8578850" y="8281988"/>
              <a:ext cx="17463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82">
              <a:extLst>
                <a:ext uri="{FF2B5EF4-FFF2-40B4-BE49-F238E27FC236}">
                  <a16:creationId xmlns:a16="http://schemas.microsoft.com/office/drawing/2014/main" id="{69DBCA8B-5C6F-4CE7-88DA-1DB537E4E266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9051925" y="8147050"/>
              <a:ext cx="279400" cy="10477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83">
              <a:extLst>
                <a:ext uri="{FF2B5EF4-FFF2-40B4-BE49-F238E27FC236}">
                  <a16:creationId xmlns:a16="http://schemas.microsoft.com/office/drawing/2014/main" id="{00CA2C77-F4A3-4A5B-B78C-C36754C016D4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9486900" y="8110538"/>
              <a:ext cx="161925" cy="204788"/>
            </a:xfrm>
            <a:custGeom>
              <a:avLst/>
              <a:gdLst>
                <a:gd name="T0" fmla="*/ 41 w 190"/>
                <a:gd name="T1" fmla="*/ 114 h 229"/>
                <a:gd name="T2" fmla="*/ 108 w 190"/>
                <a:gd name="T3" fmla="*/ 12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5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4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5" y="0"/>
                    <a:pt x="0" y="54"/>
                    <a:pt x="0" y="115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84">
              <a:extLst>
                <a:ext uri="{FF2B5EF4-FFF2-40B4-BE49-F238E27FC236}">
                  <a16:creationId xmlns:a16="http://schemas.microsoft.com/office/drawing/2014/main" id="{6CC40338-96B4-4652-B0DD-21F158BC3B27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9672638" y="8110538"/>
              <a:ext cx="185738" cy="204788"/>
            </a:xfrm>
            <a:custGeom>
              <a:avLst/>
              <a:gdLst>
                <a:gd name="T0" fmla="*/ 221 w 221"/>
                <a:gd name="T1" fmla="*/ 116 h 229"/>
                <a:gd name="T2" fmla="*/ 111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80 w 221"/>
                <a:gd name="T23" fmla="*/ 112 h 229"/>
                <a:gd name="T24" fmla="*/ 169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6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3"/>
                  </a:cubicBezTo>
                  <a:cubicBezTo>
                    <a:pt x="180" y="65"/>
                    <a:pt x="180" y="93"/>
                    <a:pt x="180" y="112"/>
                  </a:cubicBezTo>
                  <a:cubicBezTo>
                    <a:pt x="180" y="130"/>
                    <a:pt x="180" y="157"/>
                    <a:pt x="169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85">
              <a:extLst>
                <a:ext uri="{FF2B5EF4-FFF2-40B4-BE49-F238E27FC236}">
                  <a16:creationId xmlns:a16="http://schemas.microsoft.com/office/drawing/2014/main" id="{DCACCF9E-6A09-40BC-B16D-AFDC9F29EC3D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9883775" y="8113713"/>
              <a:ext cx="212725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86">
              <a:extLst>
                <a:ext uri="{FF2B5EF4-FFF2-40B4-BE49-F238E27FC236}">
                  <a16:creationId xmlns:a16="http://schemas.microsoft.com/office/drawing/2014/main" id="{3F5AE5EB-B3D0-4C43-B895-214E4A84B376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10118725" y="8110538"/>
              <a:ext cx="138113" cy="204788"/>
            </a:xfrm>
            <a:custGeom>
              <a:avLst/>
              <a:gdLst>
                <a:gd name="T0" fmla="*/ 88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6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3 h 229"/>
                <a:gd name="T52" fmla="*/ 88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8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0"/>
                    <a:pt x="12" y="138"/>
                    <a:pt x="7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3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6" y="88"/>
                  </a:cubicBezTo>
                  <a:cubicBezTo>
                    <a:pt x="58" y="82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8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2"/>
                    <a:pt x="22" y="103"/>
                  </a:cubicBezTo>
                  <a:cubicBezTo>
                    <a:pt x="38" y="116"/>
                    <a:pt x="52" y="119"/>
                    <a:pt x="88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87">
              <a:extLst>
                <a:ext uri="{FF2B5EF4-FFF2-40B4-BE49-F238E27FC236}">
                  <a16:creationId xmlns:a16="http://schemas.microsoft.com/office/drawing/2014/main" id="{077A3486-6484-46C6-9414-18ABE6A95739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10279063" y="8035925"/>
              <a:ext cx="131763" cy="279400"/>
            </a:xfrm>
            <a:custGeom>
              <a:avLst/>
              <a:gdLst>
                <a:gd name="T0" fmla="*/ 77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0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88">
              <a:extLst>
                <a:ext uri="{FF2B5EF4-FFF2-40B4-BE49-F238E27FC236}">
                  <a16:creationId xmlns:a16="http://schemas.microsoft.com/office/drawing/2014/main" id="{42217153-8CBB-4CEE-B273-2D27354ADDD0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10453688" y="8110538"/>
              <a:ext cx="190500" cy="20478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6" y="94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89">
              <a:extLst>
                <a:ext uri="{FF2B5EF4-FFF2-40B4-BE49-F238E27FC236}">
                  <a16:creationId xmlns:a16="http://schemas.microsoft.com/office/drawing/2014/main" id="{4DBDD14C-420B-42C9-A60B-A43F3EBBB266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10660063" y="8113713"/>
              <a:ext cx="211138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90">
              <a:extLst>
                <a:ext uri="{FF2B5EF4-FFF2-40B4-BE49-F238E27FC236}">
                  <a16:creationId xmlns:a16="http://schemas.microsoft.com/office/drawing/2014/main" id="{47EF98EF-CCCD-45E6-ADEE-EBAFC51D92C1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10877550" y="8035925"/>
              <a:ext cx="131763" cy="279400"/>
            </a:xfrm>
            <a:custGeom>
              <a:avLst/>
              <a:gdLst>
                <a:gd name="T0" fmla="*/ 76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6 w 156"/>
                <a:gd name="T7" fmla="*/ 92 h 313"/>
                <a:gd name="T8" fmla="*/ 76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6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3 w 156"/>
                <a:gd name="T27" fmla="*/ 217 h 313"/>
                <a:gd name="T28" fmla="*/ 143 w 156"/>
                <a:gd name="T29" fmla="*/ 244 h 313"/>
                <a:gd name="T30" fmla="*/ 110 w 156"/>
                <a:gd name="T31" fmla="*/ 300 h 313"/>
                <a:gd name="T32" fmla="*/ 76 w 156"/>
                <a:gd name="T33" fmla="*/ 246 h 313"/>
                <a:gd name="T34" fmla="*/ 76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6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6" y="92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8" y="313"/>
                    <a:pt x="106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3" y="217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6" y="300"/>
                    <a:pt x="76" y="255"/>
                    <a:pt x="76" y="246"/>
                  </a:cubicBezTo>
                  <a:lnTo>
                    <a:pt x="76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91">
              <a:extLst>
                <a:ext uri="{FF2B5EF4-FFF2-40B4-BE49-F238E27FC236}">
                  <a16:creationId xmlns:a16="http://schemas.microsoft.com/office/drawing/2014/main" id="{6A55E6CF-2116-49E6-B97B-2D37DD937C9D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11185525" y="8070850"/>
              <a:ext cx="257175" cy="257175"/>
            </a:xfrm>
            <a:custGeom>
              <a:avLst/>
              <a:gdLst>
                <a:gd name="T0" fmla="*/ 295 w 304"/>
                <a:gd name="T1" fmla="*/ 21 h 289"/>
                <a:gd name="T2" fmla="*/ 304 w 304"/>
                <a:gd name="T3" fmla="*/ 10 h 289"/>
                <a:gd name="T4" fmla="*/ 294 w 304"/>
                <a:gd name="T5" fmla="*/ 0 h 289"/>
                <a:gd name="T6" fmla="*/ 285 w 304"/>
                <a:gd name="T7" fmla="*/ 3 h 289"/>
                <a:gd name="T8" fmla="*/ 9 w 304"/>
                <a:gd name="T9" fmla="*/ 133 h 289"/>
                <a:gd name="T10" fmla="*/ 0 w 304"/>
                <a:gd name="T11" fmla="*/ 144 h 289"/>
                <a:gd name="T12" fmla="*/ 9 w 304"/>
                <a:gd name="T13" fmla="*/ 155 h 289"/>
                <a:gd name="T14" fmla="*/ 285 w 304"/>
                <a:gd name="T15" fmla="*/ 286 h 289"/>
                <a:gd name="T16" fmla="*/ 294 w 304"/>
                <a:gd name="T17" fmla="*/ 289 h 289"/>
                <a:gd name="T18" fmla="*/ 304 w 304"/>
                <a:gd name="T19" fmla="*/ 279 h 289"/>
                <a:gd name="T20" fmla="*/ 295 w 304"/>
                <a:gd name="T21" fmla="*/ 268 h 289"/>
                <a:gd name="T22" fmla="*/ 33 w 304"/>
                <a:gd name="T23" fmla="*/ 144 h 289"/>
                <a:gd name="T24" fmla="*/ 295 w 304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4" h="289">
                  <a:moveTo>
                    <a:pt x="295" y="21"/>
                  </a:moveTo>
                  <a:cubicBezTo>
                    <a:pt x="301" y="18"/>
                    <a:pt x="304" y="15"/>
                    <a:pt x="304" y="10"/>
                  </a:cubicBezTo>
                  <a:cubicBezTo>
                    <a:pt x="304" y="4"/>
                    <a:pt x="300" y="0"/>
                    <a:pt x="294" y="0"/>
                  </a:cubicBezTo>
                  <a:cubicBezTo>
                    <a:pt x="293" y="0"/>
                    <a:pt x="292" y="0"/>
                    <a:pt x="285" y="3"/>
                  </a:cubicBezTo>
                  <a:lnTo>
                    <a:pt x="9" y="133"/>
                  </a:lnTo>
                  <a:cubicBezTo>
                    <a:pt x="4" y="136"/>
                    <a:pt x="0" y="138"/>
                    <a:pt x="0" y="144"/>
                  </a:cubicBezTo>
                  <a:cubicBezTo>
                    <a:pt x="0" y="150"/>
                    <a:pt x="4" y="153"/>
                    <a:pt x="9" y="155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4"/>
                    <a:pt x="301" y="271"/>
                    <a:pt x="295" y="268"/>
                  </a:cubicBezTo>
                  <a:lnTo>
                    <a:pt x="33" y="144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92">
              <a:extLst>
                <a:ext uri="{FF2B5EF4-FFF2-40B4-BE49-F238E27FC236}">
                  <a16:creationId xmlns:a16="http://schemas.microsoft.com/office/drawing/2014/main" id="{EC6D6ABD-638E-4EDA-9EF0-F7722FBCC712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11617325" y="8113713"/>
              <a:ext cx="376238" cy="201613"/>
            </a:xfrm>
            <a:custGeom>
              <a:avLst/>
              <a:gdLst>
                <a:gd name="T0" fmla="*/ 226 w 444"/>
                <a:gd name="T1" fmla="*/ 85 h 226"/>
                <a:gd name="T2" fmla="*/ 178 w 444"/>
                <a:gd name="T3" fmla="*/ 31 h 226"/>
                <a:gd name="T4" fmla="*/ 97 w 444"/>
                <a:gd name="T5" fmla="*/ 0 h 226"/>
                <a:gd name="T6" fmla="*/ 0 w 444"/>
                <a:gd name="T7" fmla="*/ 113 h 226"/>
                <a:gd name="T8" fmla="*/ 95 w 444"/>
                <a:gd name="T9" fmla="*/ 226 h 226"/>
                <a:gd name="T10" fmla="*/ 218 w 444"/>
                <a:gd name="T11" fmla="*/ 140 h 226"/>
                <a:gd name="T12" fmla="*/ 266 w 444"/>
                <a:gd name="T13" fmla="*/ 194 h 226"/>
                <a:gd name="T14" fmla="*/ 347 w 444"/>
                <a:gd name="T15" fmla="*/ 226 h 226"/>
                <a:gd name="T16" fmla="*/ 444 w 444"/>
                <a:gd name="T17" fmla="*/ 112 h 226"/>
                <a:gd name="T18" fmla="*/ 349 w 444"/>
                <a:gd name="T19" fmla="*/ 0 h 226"/>
                <a:gd name="T20" fmla="*/ 226 w 444"/>
                <a:gd name="T21" fmla="*/ 85 h 226"/>
                <a:gd name="T22" fmla="*/ 239 w 444"/>
                <a:gd name="T23" fmla="*/ 102 h 226"/>
                <a:gd name="T24" fmla="*/ 353 w 444"/>
                <a:gd name="T25" fmla="*/ 16 h 226"/>
                <a:gd name="T26" fmla="*/ 433 w 444"/>
                <a:gd name="T27" fmla="*/ 112 h 226"/>
                <a:gd name="T28" fmla="*/ 355 w 444"/>
                <a:gd name="T29" fmla="*/ 202 h 226"/>
                <a:gd name="T30" fmla="*/ 294 w 444"/>
                <a:gd name="T31" fmla="*/ 170 h 226"/>
                <a:gd name="T32" fmla="*/ 239 w 444"/>
                <a:gd name="T33" fmla="*/ 102 h 226"/>
                <a:gd name="T34" fmla="*/ 205 w 444"/>
                <a:gd name="T35" fmla="*/ 123 h 226"/>
                <a:gd name="T36" fmla="*/ 91 w 444"/>
                <a:gd name="T37" fmla="*/ 210 h 226"/>
                <a:gd name="T38" fmla="*/ 11 w 444"/>
                <a:gd name="T39" fmla="*/ 113 h 226"/>
                <a:gd name="T40" fmla="*/ 89 w 444"/>
                <a:gd name="T41" fmla="*/ 24 h 226"/>
                <a:gd name="T42" fmla="*/ 150 w 444"/>
                <a:gd name="T43" fmla="*/ 55 h 226"/>
                <a:gd name="T44" fmla="*/ 205 w 444"/>
                <a:gd name="T45" fmla="*/ 1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" h="226">
                  <a:moveTo>
                    <a:pt x="226" y="85"/>
                  </a:moveTo>
                  <a:cubicBezTo>
                    <a:pt x="199" y="51"/>
                    <a:pt x="193" y="44"/>
                    <a:pt x="178" y="31"/>
                  </a:cubicBezTo>
                  <a:cubicBezTo>
                    <a:pt x="150" y="9"/>
                    <a:pt x="122" y="0"/>
                    <a:pt x="97" y="0"/>
                  </a:cubicBezTo>
                  <a:cubicBezTo>
                    <a:pt x="38" y="0"/>
                    <a:pt x="0" y="55"/>
                    <a:pt x="0" y="113"/>
                  </a:cubicBezTo>
                  <a:cubicBezTo>
                    <a:pt x="0" y="170"/>
                    <a:pt x="37" y="226"/>
                    <a:pt x="95" y="226"/>
                  </a:cubicBezTo>
                  <a:cubicBezTo>
                    <a:pt x="152" y="226"/>
                    <a:pt x="193" y="180"/>
                    <a:pt x="218" y="140"/>
                  </a:cubicBezTo>
                  <a:cubicBezTo>
                    <a:pt x="245" y="174"/>
                    <a:pt x="251" y="182"/>
                    <a:pt x="266" y="194"/>
                  </a:cubicBezTo>
                  <a:cubicBezTo>
                    <a:pt x="294" y="217"/>
                    <a:pt x="322" y="226"/>
                    <a:pt x="347" y="226"/>
                  </a:cubicBezTo>
                  <a:cubicBezTo>
                    <a:pt x="406" y="226"/>
                    <a:pt x="444" y="171"/>
                    <a:pt x="444" y="112"/>
                  </a:cubicBezTo>
                  <a:cubicBezTo>
                    <a:pt x="444" y="55"/>
                    <a:pt x="407" y="0"/>
                    <a:pt x="349" y="0"/>
                  </a:cubicBezTo>
                  <a:cubicBezTo>
                    <a:pt x="292" y="0"/>
                    <a:pt x="251" y="45"/>
                    <a:pt x="226" y="85"/>
                  </a:cubicBezTo>
                  <a:close/>
                  <a:moveTo>
                    <a:pt x="239" y="102"/>
                  </a:moveTo>
                  <a:cubicBezTo>
                    <a:pt x="260" y="66"/>
                    <a:pt x="297" y="16"/>
                    <a:pt x="353" y="16"/>
                  </a:cubicBezTo>
                  <a:cubicBezTo>
                    <a:pt x="406" y="16"/>
                    <a:pt x="433" y="68"/>
                    <a:pt x="433" y="112"/>
                  </a:cubicBezTo>
                  <a:cubicBezTo>
                    <a:pt x="433" y="161"/>
                    <a:pt x="399" y="202"/>
                    <a:pt x="355" y="202"/>
                  </a:cubicBezTo>
                  <a:cubicBezTo>
                    <a:pt x="327" y="202"/>
                    <a:pt x="304" y="181"/>
                    <a:pt x="294" y="170"/>
                  </a:cubicBezTo>
                  <a:cubicBezTo>
                    <a:pt x="281" y="157"/>
                    <a:pt x="270" y="141"/>
                    <a:pt x="239" y="102"/>
                  </a:cubicBezTo>
                  <a:close/>
                  <a:moveTo>
                    <a:pt x="205" y="123"/>
                  </a:moveTo>
                  <a:cubicBezTo>
                    <a:pt x="184" y="159"/>
                    <a:pt x="147" y="210"/>
                    <a:pt x="91" y="210"/>
                  </a:cubicBezTo>
                  <a:cubicBezTo>
                    <a:pt x="38" y="210"/>
                    <a:pt x="11" y="158"/>
                    <a:pt x="11" y="113"/>
                  </a:cubicBezTo>
                  <a:cubicBezTo>
                    <a:pt x="11" y="64"/>
                    <a:pt x="45" y="24"/>
                    <a:pt x="89" y="24"/>
                  </a:cubicBezTo>
                  <a:cubicBezTo>
                    <a:pt x="118" y="24"/>
                    <a:pt x="140" y="45"/>
                    <a:pt x="150" y="55"/>
                  </a:cubicBezTo>
                  <a:cubicBezTo>
                    <a:pt x="163" y="69"/>
                    <a:pt x="174" y="84"/>
                    <a:pt x="205" y="12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8" name="Graphic 347">
            <a:extLst>
              <a:ext uri="{FF2B5EF4-FFF2-40B4-BE49-F238E27FC236}">
                <a16:creationId xmlns:a16="http://schemas.microsoft.com/office/drawing/2014/main" id="{8CB3563A-FDC5-444A-9B0D-37694EF3057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910460" y="1732350"/>
            <a:ext cx="7793792" cy="584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BFA-2A4E-4C60-B339-3CD231D8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 Rate: Quadratic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F8C5-A52A-4627-8F6B-1156F74F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B4DA56C-85CB-413E-A172-4ED54B3B474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991225" y="7677150"/>
            <a:ext cx="6008688" cy="1049338"/>
            <a:chOff x="5991225" y="7677150"/>
            <a:chExt cx="6008688" cy="1049338"/>
          </a:xfrm>
        </p:grpSpPr>
        <p:sp>
          <p:nvSpPr>
            <p:cNvPr id="207" name="Freeform 85">
              <a:extLst>
                <a:ext uri="{FF2B5EF4-FFF2-40B4-BE49-F238E27FC236}">
                  <a16:creationId xmlns:a16="http://schemas.microsoft.com/office/drawing/2014/main" id="{063ABF12-2AE6-44ED-89E5-CF0B157605FF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138863" y="8001000"/>
              <a:ext cx="93663" cy="309563"/>
            </a:xfrm>
            <a:custGeom>
              <a:avLst/>
              <a:gdLst>
                <a:gd name="T0" fmla="*/ 72 w 111"/>
                <a:gd name="T1" fmla="*/ 0 h 346"/>
                <a:gd name="T2" fmla="*/ 0 w 111"/>
                <a:gd name="T3" fmla="*/ 5 h 346"/>
                <a:gd name="T4" fmla="*/ 0 w 111"/>
                <a:gd name="T5" fmla="*/ 21 h 346"/>
                <a:gd name="T6" fmla="*/ 39 w 111"/>
                <a:gd name="T7" fmla="*/ 49 h 346"/>
                <a:gd name="T8" fmla="*/ 39 w 111"/>
                <a:gd name="T9" fmla="*/ 308 h 346"/>
                <a:gd name="T10" fmla="*/ 0 w 111"/>
                <a:gd name="T11" fmla="*/ 331 h 346"/>
                <a:gd name="T12" fmla="*/ 0 w 111"/>
                <a:gd name="T13" fmla="*/ 346 h 346"/>
                <a:gd name="T14" fmla="*/ 55 w 111"/>
                <a:gd name="T15" fmla="*/ 345 h 346"/>
                <a:gd name="T16" fmla="*/ 111 w 111"/>
                <a:gd name="T17" fmla="*/ 346 h 346"/>
                <a:gd name="T18" fmla="*/ 111 w 111"/>
                <a:gd name="T19" fmla="*/ 331 h 346"/>
                <a:gd name="T20" fmla="*/ 72 w 111"/>
                <a:gd name="T21" fmla="*/ 308 h 346"/>
                <a:gd name="T22" fmla="*/ 72 w 111"/>
                <a:gd name="T2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46">
                  <a:moveTo>
                    <a:pt x="72" y="0"/>
                  </a:move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  <a:lnTo>
                    <a:pt x="39" y="308"/>
                  </a:lnTo>
                  <a:cubicBezTo>
                    <a:pt x="39" y="331"/>
                    <a:pt x="33" y="331"/>
                    <a:pt x="0" y="331"/>
                  </a:cubicBezTo>
                  <a:lnTo>
                    <a:pt x="0" y="346"/>
                  </a:lnTo>
                  <a:cubicBezTo>
                    <a:pt x="16" y="346"/>
                    <a:pt x="43" y="345"/>
                    <a:pt x="55" y="345"/>
                  </a:cubicBezTo>
                  <a:cubicBezTo>
                    <a:pt x="68" y="345"/>
                    <a:pt x="92" y="346"/>
                    <a:pt x="111" y="346"/>
                  </a:cubicBezTo>
                  <a:lnTo>
                    <a:pt x="111" y="331"/>
                  </a:lnTo>
                  <a:cubicBezTo>
                    <a:pt x="77" y="331"/>
                    <a:pt x="72" y="331"/>
                    <a:pt x="72" y="308"/>
                  </a:cubicBezTo>
                  <a:lnTo>
                    <a:pt x="72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86">
              <a:extLst>
                <a:ext uri="{FF2B5EF4-FFF2-40B4-BE49-F238E27FC236}">
                  <a16:creationId xmlns:a16="http://schemas.microsoft.com/office/drawing/2014/main" id="{F13F32D4-CD07-4FE2-8D43-6B49417C82C3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254750" y="8012113"/>
              <a:ext cx="90488" cy="298450"/>
            </a:xfrm>
            <a:custGeom>
              <a:avLst/>
              <a:gdLst>
                <a:gd name="T0" fmla="*/ 72 w 107"/>
                <a:gd name="T1" fmla="*/ 114 h 334"/>
                <a:gd name="T2" fmla="*/ 2 w 107"/>
                <a:gd name="T3" fmla="*/ 119 h 334"/>
                <a:gd name="T4" fmla="*/ 2 w 107"/>
                <a:gd name="T5" fmla="*/ 135 h 334"/>
                <a:gd name="T6" fmla="*/ 39 w 107"/>
                <a:gd name="T7" fmla="*/ 162 h 334"/>
                <a:gd name="T8" fmla="*/ 39 w 107"/>
                <a:gd name="T9" fmla="*/ 296 h 334"/>
                <a:gd name="T10" fmla="*/ 0 w 107"/>
                <a:gd name="T11" fmla="*/ 319 h 334"/>
                <a:gd name="T12" fmla="*/ 0 w 107"/>
                <a:gd name="T13" fmla="*/ 334 h 334"/>
                <a:gd name="T14" fmla="*/ 55 w 107"/>
                <a:gd name="T15" fmla="*/ 333 h 334"/>
                <a:gd name="T16" fmla="*/ 107 w 107"/>
                <a:gd name="T17" fmla="*/ 334 h 334"/>
                <a:gd name="T18" fmla="*/ 107 w 107"/>
                <a:gd name="T19" fmla="*/ 319 h 334"/>
                <a:gd name="T20" fmla="*/ 72 w 107"/>
                <a:gd name="T21" fmla="*/ 297 h 334"/>
                <a:gd name="T22" fmla="*/ 72 w 107"/>
                <a:gd name="T23" fmla="*/ 114 h 334"/>
                <a:gd name="T24" fmla="*/ 74 w 107"/>
                <a:gd name="T25" fmla="*/ 27 h 334"/>
                <a:gd name="T26" fmla="*/ 48 w 107"/>
                <a:gd name="T27" fmla="*/ 0 h 334"/>
                <a:gd name="T28" fmla="*/ 21 w 107"/>
                <a:gd name="T29" fmla="*/ 27 h 334"/>
                <a:gd name="T30" fmla="*/ 48 w 107"/>
                <a:gd name="T31" fmla="*/ 53 h 334"/>
                <a:gd name="T32" fmla="*/ 74 w 107"/>
                <a:gd name="T33" fmla="*/ 2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34">
                  <a:moveTo>
                    <a:pt x="72" y="114"/>
                  </a:moveTo>
                  <a:lnTo>
                    <a:pt x="2" y="119"/>
                  </a:lnTo>
                  <a:lnTo>
                    <a:pt x="2" y="135"/>
                  </a:lnTo>
                  <a:cubicBezTo>
                    <a:pt x="35" y="135"/>
                    <a:pt x="39" y="138"/>
                    <a:pt x="39" y="162"/>
                  </a:cubicBezTo>
                  <a:lnTo>
                    <a:pt x="39" y="296"/>
                  </a:lnTo>
                  <a:cubicBezTo>
                    <a:pt x="39" y="319"/>
                    <a:pt x="34" y="319"/>
                    <a:pt x="0" y="319"/>
                  </a:cubicBezTo>
                  <a:lnTo>
                    <a:pt x="0" y="334"/>
                  </a:lnTo>
                  <a:cubicBezTo>
                    <a:pt x="16" y="334"/>
                    <a:pt x="43" y="333"/>
                    <a:pt x="55" y="333"/>
                  </a:cubicBezTo>
                  <a:cubicBezTo>
                    <a:pt x="73" y="333"/>
                    <a:pt x="90" y="334"/>
                    <a:pt x="107" y="334"/>
                  </a:cubicBezTo>
                  <a:lnTo>
                    <a:pt x="107" y="319"/>
                  </a:lnTo>
                  <a:cubicBezTo>
                    <a:pt x="74" y="319"/>
                    <a:pt x="72" y="316"/>
                    <a:pt x="72" y="297"/>
                  </a:cubicBezTo>
                  <a:lnTo>
                    <a:pt x="72" y="114"/>
                  </a:lnTo>
                  <a:close/>
                  <a:moveTo>
                    <a:pt x="74" y="27"/>
                  </a:moveTo>
                  <a:cubicBezTo>
                    <a:pt x="74" y="11"/>
                    <a:pt x="62" y="0"/>
                    <a:pt x="48" y="0"/>
                  </a:cubicBezTo>
                  <a:cubicBezTo>
                    <a:pt x="32" y="0"/>
                    <a:pt x="21" y="14"/>
                    <a:pt x="21" y="27"/>
                  </a:cubicBezTo>
                  <a:cubicBezTo>
                    <a:pt x="21" y="40"/>
                    <a:pt x="32" y="53"/>
                    <a:pt x="48" y="53"/>
                  </a:cubicBezTo>
                  <a:cubicBezTo>
                    <a:pt x="62" y="53"/>
                    <a:pt x="74" y="43"/>
                    <a:pt x="74" y="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87">
              <a:extLst>
                <a:ext uri="{FF2B5EF4-FFF2-40B4-BE49-F238E27FC236}">
                  <a16:creationId xmlns:a16="http://schemas.microsoft.com/office/drawing/2014/main" id="{6BD0FA9C-12DA-43AA-BF5D-28DC7664EA66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372225" y="8113713"/>
              <a:ext cx="330200" cy="196850"/>
            </a:xfrm>
            <a:custGeom>
              <a:avLst/>
              <a:gdLst>
                <a:gd name="T0" fmla="*/ 39 w 390"/>
                <a:gd name="T1" fmla="*/ 49 h 220"/>
                <a:gd name="T2" fmla="*/ 39 w 390"/>
                <a:gd name="T3" fmla="*/ 182 h 220"/>
                <a:gd name="T4" fmla="*/ 0 w 390"/>
                <a:gd name="T5" fmla="*/ 205 h 220"/>
                <a:gd name="T6" fmla="*/ 0 w 390"/>
                <a:gd name="T7" fmla="*/ 220 h 220"/>
                <a:gd name="T8" fmla="*/ 57 w 390"/>
                <a:gd name="T9" fmla="*/ 219 h 220"/>
                <a:gd name="T10" fmla="*/ 112 w 390"/>
                <a:gd name="T11" fmla="*/ 220 h 220"/>
                <a:gd name="T12" fmla="*/ 112 w 390"/>
                <a:gd name="T13" fmla="*/ 205 h 220"/>
                <a:gd name="T14" fmla="*/ 73 w 390"/>
                <a:gd name="T15" fmla="*/ 182 h 220"/>
                <a:gd name="T16" fmla="*/ 73 w 390"/>
                <a:gd name="T17" fmla="*/ 90 h 220"/>
                <a:gd name="T18" fmla="*/ 141 w 390"/>
                <a:gd name="T19" fmla="*/ 11 h 220"/>
                <a:gd name="T20" fmla="*/ 178 w 390"/>
                <a:gd name="T21" fmla="*/ 66 h 220"/>
                <a:gd name="T22" fmla="*/ 178 w 390"/>
                <a:gd name="T23" fmla="*/ 182 h 220"/>
                <a:gd name="T24" fmla="*/ 139 w 390"/>
                <a:gd name="T25" fmla="*/ 205 h 220"/>
                <a:gd name="T26" fmla="*/ 139 w 390"/>
                <a:gd name="T27" fmla="*/ 220 h 220"/>
                <a:gd name="T28" fmla="*/ 195 w 390"/>
                <a:gd name="T29" fmla="*/ 219 h 220"/>
                <a:gd name="T30" fmla="*/ 251 w 390"/>
                <a:gd name="T31" fmla="*/ 220 h 220"/>
                <a:gd name="T32" fmla="*/ 251 w 390"/>
                <a:gd name="T33" fmla="*/ 205 h 220"/>
                <a:gd name="T34" fmla="*/ 212 w 390"/>
                <a:gd name="T35" fmla="*/ 182 h 220"/>
                <a:gd name="T36" fmla="*/ 212 w 390"/>
                <a:gd name="T37" fmla="*/ 90 h 220"/>
                <a:gd name="T38" fmla="*/ 279 w 390"/>
                <a:gd name="T39" fmla="*/ 11 h 220"/>
                <a:gd name="T40" fmla="*/ 316 w 390"/>
                <a:gd name="T41" fmla="*/ 66 h 220"/>
                <a:gd name="T42" fmla="*/ 316 w 390"/>
                <a:gd name="T43" fmla="*/ 182 h 220"/>
                <a:gd name="T44" fmla="*/ 277 w 390"/>
                <a:gd name="T45" fmla="*/ 205 h 220"/>
                <a:gd name="T46" fmla="*/ 277 w 390"/>
                <a:gd name="T47" fmla="*/ 220 h 220"/>
                <a:gd name="T48" fmla="*/ 334 w 390"/>
                <a:gd name="T49" fmla="*/ 219 h 220"/>
                <a:gd name="T50" fmla="*/ 390 w 390"/>
                <a:gd name="T51" fmla="*/ 220 h 220"/>
                <a:gd name="T52" fmla="*/ 390 w 390"/>
                <a:gd name="T53" fmla="*/ 205 h 220"/>
                <a:gd name="T54" fmla="*/ 351 w 390"/>
                <a:gd name="T55" fmla="*/ 190 h 220"/>
                <a:gd name="T56" fmla="*/ 351 w 390"/>
                <a:gd name="T57" fmla="*/ 94 h 220"/>
                <a:gd name="T58" fmla="*/ 335 w 390"/>
                <a:gd name="T59" fmla="*/ 18 h 220"/>
                <a:gd name="T60" fmla="*/ 283 w 390"/>
                <a:gd name="T61" fmla="*/ 0 h 220"/>
                <a:gd name="T62" fmla="*/ 211 w 390"/>
                <a:gd name="T63" fmla="*/ 49 h 220"/>
                <a:gd name="T64" fmla="*/ 144 w 390"/>
                <a:gd name="T65" fmla="*/ 0 h 220"/>
                <a:gd name="T66" fmla="*/ 70 w 390"/>
                <a:gd name="T67" fmla="*/ 52 h 220"/>
                <a:gd name="T68" fmla="*/ 70 w 390"/>
                <a:gd name="T69" fmla="*/ 0 h 220"/>
                <a:gd name="T70" fmla="*/ 0 w 390"/>
                <a:gd name="T71" fmla="*/ 5 h 220"/>
                <a:gd name="T72" fmla="*/ 0 w 390"/>
                <a:gd name="T73" fmla="*/ 21 h 220"/>
                <a:gd name="T74" fmla="*/ 39 w 390"/>
                <a:gd name="T75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4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7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18" y="205"/>
                    <a:pt x="212" y="205"/>
                    <a:pt x="212" y="182"/>
                  </a:cubicBezTo>
                  <a:lnTo>
                    <a:pt x="212" y="90"/>
                  </a:lnTo>
                  <a:cubicBezTo>
                    <a:pt x="212" y="39"/>
                    <a:pt x="247" y="11"/>
                    <a:pt x="279" y="11"/>
                  </a:cubicBezTo>
                  <a:cubicBezTo>
                    <a:pt x="311" y="11"/>
                    <a:pt x="316" y="38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1" y="205"/>
                    <a:pt x="277" y="205"/>
                  </a:cubicBezTo>
                  <a:lnTo>
                    <a:pt x="277" y="220"/>
                  </a:lnTo>
                  <a:cubicBezTo>
                    <a:pt x="295" y="220"/>
                    <a:pt x="320" y="219"/>
                    <a:pt x="334" y="219"/>
                  </a:cubicBezTo>
                  <a:cubicBezTo>
                    <a:pt x="347" y="219"/>
                    <a:pt x="373" y="220"/>
                    <a:pt x="390" y="220"/>
                  </a:cubicBezTo>
                  <a:lnTo>
                    <a:pt x="390" y="205"/>
                  </a:lnTo>
                  <a:cubicBezTo>
                    <a:pt x="364" y="205"/>
                    <a:pt x="351" y="205"/>
                    <a:pt x="351" y="190"/>
                  </a:cubicBezTo>
                  <a:lnTo>
                    <a:pt x="351" y="94"/>
                  </a:lnTo>
                  <a:cubicBezTo>
                    <a:pt x="351" y="52"/>
                    <a:pt x="351" y="36"/>
                    <a:pt x="335" y="18"/>
                  </a:cubicBezTo>
                  <a:cubicBezTo>
                    <a:pt x="328" y="10"/>
                    <a:pt x="312" y="0"/>
                    <a:pt x="283" y="0"/>
                  </a:cubicBezTo>
                  <a:cubicBezTo>
                    <a:pt x="241" y="0"/>
                    <a:pt x="219" y="30"/>
                    <a:pt x="211" y="49"/>
                  </a:cubicBezTo>
                  <a:cubicBezTo>
                    <a:pt x="204" y="5"/>
                    <a:pt x="167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88">
              <a:extLst>
                <a:ext uri="{FF2B5EF4-FFF2-40B4-BE49-F238E27FC236}">
                  <a16:creationId xmlns:a16="http://schemas.microsoft.com/office/drawing/2014/main" id="{92FB8C3E-52EE-45EF-AEF2-DFDA10CB66CD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5991225" y="8439150"/>
              <a:ext cx="180975" cy="141288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2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0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7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5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0" y="158"/>
                    <a:pt x="46" y="153"/>
                    <a:pt x="48" y="150"/>
                  </a:cubicBezTo>
                  <a:cubicBezTo>
                    <a:pt x="49" y="147"/>
                    <a:pt x="52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1" y="59"/>
                    <a:pt x="72" y="57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5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2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0" y="106"/>
                  </a:cubicBezTo>
                  <a:cubicBezTo>
                    <a:pt x="192" y="134"/>
                    <a:pt x="177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7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4" y="32"/>
                    <a:pt x="0" y="52"/>
                    <a:pt x="0" y="54"/>
                  </a:cubicBezTo>
                  <a:cubicBezTo>
                    <a:pt x="0" y="58"/>
                    <a:pt x="4" y="58"/>
                    <a:pt x="6" y="58"/>
                  </a:cubicBezTo>
                  <a:cubicBezTo>
                    <a:pt x="10" y="58"/>
                    <a:pt x="11" y="57"/>
                    <a:pt x="13" y="48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89">
              <a:extLst>
                <a:ext uri="{FF2B5EF4-FFF2-40B4-BE49-F238E27FC236}">
                  <a16:creationId xmlns:a16="http://schemas.microsoft.com/office/drawing/2014/main" id="{A7D659AC-68C8-49C0-B300-EBB0C628A7B0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6208713" y="8416925"/>
              <a:ext cx="288925" cy="163513"/>
            </a:xfrm>
            <a:custGeom>
              <a:avLst/>
              <a:gdLst>
                <a:gd name="T0" fmla="*/ 294 w 343"/>
                <a:gd name="T1" fmla="*/ 100 h 184"/>
                <a:gd name="T2" fmla="*/ 244 w 343"/>
                <a:gd name="T3" fmla="*/ 179 h 184"/>
                <a:gd name="T4" fmla="*/ 253 w 343"/>
                <a:gd name="T5" fmla="*/ 184 h 184"/>
                <a:gd name="T6" fmla="*/ 262 w 343"/>
                <a:gd name="T7" fmla="*/ 178 h 184"/>
                <a:gd name="T8" fmla="*/ 288 w 343"/>
                <a:gd name="T9" fmla="*/ 128 h 184"/>
                <a:gd name="T10" fmla="*/ 340 w 343"/>
                <a:gd name="T11" fmla="*/ 97 h 184"/>
                <a:gd name="T12" fmla="*/ 343 w 343"/>
                <a:gd name="T13" fmla="*/ 92 h 184"/>
                <a:gd name="T14" fmla="*/ 337 w 343"/>
                <a:gd name="T15" fmla="*/ 86 h 184"/>
                <a:gd name="T16" fmla="*/ 261 w 343"/>
                <a:gd name="T17" fmla="*/ 4 h 184"/>
                <a:gd name="T18" fmla="*/ 253 w 343"/>
                <a:gd name="T19" fmla="*/ 0 h 184"/>
                <a:gd name="T20" fmla="*/ 244 w 343"/>
                <a:gd name="T21" fmla="*/ 5 h 184"/>
                <a:gd name="T22" fmla="*/ 265 w 343"/>
                <a:gd name="T23" fmla="*/ 53 h 184"/>
                <a:gd name="T24" fmla="*/ 294 w 343"/>
                <a:gd name="T25" fmla="*/ 83 h 184"/>
                <a:gd name="T26" fmla="*/ 14 w 343"/>
                <a:gd name="T27" fmla="*/ 83 h 184"/>
                <a:gd name="T28" fmla="*/ 0 w 343"/>
                <a:gd name="T29" fmla="*/ 92 h 184"/>
                <a:gd name="T30" fmla="*/ 14 w 343"/>
                <a:gd name="T31" fmla="*/ 100 h 184"/>
                <a:gd name="T32" fmla="*/ 294 w 343"/>
                <a:gd name="T33" fmla="*/ 10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3" h="184">
                  <a:moveTo>
                    <a:pt x="294" y="100"/>
                  </a:moveTo>
                  <a:cubicBezTo>
                    <a:pt x="250" y="132"/>
                    <a:pt x="244" y="178"/>
                    <a:pt x="244" y="179"/>
                  </a:cubicBezTo>
                  <a:cubicBezTo>
                    <a:pt x="244" y="184"/>
                    <a:pt x="248" y="184"/>
                    <a:pt x="253" y="184"/>
                  </a:cubicBezTo>
                  <a:cubicBezTo>
                    <a:pt x="259" y="184"/>
                    <a:pt x="260" y="184"/>
                    <a:pt x="262" y="178"/>
                  </a:cubicBezTo>
                  <a:cubicBezTo>
                    <a:pt x="264" y="169"/>
                    <a:pt x="270" y="147"/>
                    <a:pt x="288" y="128"/>
                  </a:cubicBezTo>
                  <a:cubicBezTo>
                    <a:pt x="308" y="106"/>
                    <a:pt x="325" y="101"/>
                    <a:pt x="340" y="97"/>
                  </a:cubicBezTo>
                  <a:cubicBezTo>
                    <a:pt x="342" y="96"/>
                    <a:pt x="343" y="94"/>
                    <a:pt x="343" y="92"/>
                  </a:cubicBezTo>
                  <a:cubicBezTo>
                    <a:pt x="343" y="89"/>
                    <a:pt x="341" y="88"/>
                    <a:pt x="337" y="86"/>
                  </a:cubicBezTo>
                  <a:cubicBezTo>
                    <a:pt x="287" y="70"/>
                    <a:pt x="269" y="35"/>
                    <a:pt x="261" y="4"/>
                  </a:cubicBezTo>
                  <a:cubicBezTo>
                    <a:pt x="260" y="0"/>
                    <a:pt x="258" y="0"/>
                    <a:pt x="253" y="0"/>
                  </a:cubicBezTo>
                  <a:cubicBezTo>
                    <a:pt x="248" y="0"/>
                    <a:pt x="244" y="0"/>
                    <a:pt x="244" y="5"/>
                  </a:cubicBezTo>
                  <a:cubicBezTo>
                    <a:pt x="244" y="6"/>
                    <a:pt x="248" y="29"/>
                    <a:pt x="265" y="53"/>
                  </a:cubicBezTo>
                  <a:cubicBezTo>
                    <a:pt x="273" y="65"/>
                    <a:pt x="283" y="75"/>
                    <a:pt x="294" y="83"/>
                  </a:cubicBezTo>
                  <a:lnTo>
                    <a:pt x="14" y="83"/>
                  </a:lnTo>
                  <a:cubicBezTo>
                    <a:pt x="9" y="83"/>
                    <a:pt x="0" y="83"/>
                    <a:pt x="0" y="92"/>
                  </a:cubicBezTo>
                  <a:cubicBezTo>
                    <a:pt x="0" y="100"/>
                    <a:pt x="8" y="100"/>
                    <a:pt x="14" y="100"/>
                  </a:cubicBezTo>
                  <a:lnTo>
                    <a:pt x="294" y="1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90">
              <a:extLst>
                <a:ext uri="{FF2B5EF4-FFF2-40B4-BE49-F238E27FC236}">
                  <a16:creationId xmlns:a16="http://schemas.microsoft.com/office/drawing/2014/main" id="{E09A2541-2836-4EB2-BB72-CCD885D4FDDD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545263" y="8439150"/>
              <a:ext cx="290513" cy="141288"/>
            </a:xfrm>
            <a:custGeom>
              <a:avLst/>
              <a:gdLst>
                <a:gd name="T0" fmla="*/ 174 w 343"/>
                <a:gd name="T1" fmla="*/ 59 h 158"/>
                <a:gd name="T2" fmla="*/ 137 w 343"/>
                <a:gd name="T3" fmla="*/ 22 h 158"/>
                <a:gd name="T4" fmla="*/ 74 w 343"/>
                <a:gd name="T5" fmla="*/ 0 h 158"/>
                <a:gd name="T6" fmla="*/ 0 w 343"/>
                <a:gd name="T7" fmla="*/ 79 h 158"/>
                <a:gd name="T8" fmla="*/ 73 w 343"/>
                <a:gd name="T9" fmla="*/ 158 h 158"/>
                <a:gd name="T10" fmla="*/ 168 w 343"/>
                <a:gd name="T11" fmla="*/ 99 h 158"/>
                <a:gd name="T12" fmla="*/ 205 w 343"/>
                <a:gd name="T13" fmla="*/ 136 h 158"/>
                <a:gd name="T14" fmla="*/ 268 w 343"/>
                <a:gd name="T15" fmla="*/ 158 h 158"/>
                <a:gd name="T16" fmla="*/ 343 w 343"/>
                <a:gd name="T17" fmla="*/ 79 h 158"/>
                <a:gd name="T18" fmla="*/ 269 w 343"/>
                <a:gd name="T19" fmla="*/ 0 h 158"/>
                <a:gd name="T20" fmla="*/ 174 w 343"/>
                <a:gd name="T21" fmla="*/ 59 h 158"/>
                <a:gd name="T22" fmla="*/ 185 w 343"/>
                <a:gd name="T23" fmla="*/ 72 h 158"/>
                <a:gd name="T24" fmla="*/ 272 w 343"/>
                <a:gd name="T25" fmla="*/ 14 h 158"/>
                <a:gd name="T26" fmla="*/ 333 w 343"/>
                <a:gd name="T27" fmla="*/ 79 h 158"/>
                <a:gd name="T28" fmla="*/ 274 w 343"/>
                <a:gd name="T29" fmla="*/ 139 h 158"/>
                <a:gd name="T30" fmla="*/ 185 w 343"/>
                <a:gd name="T31" fmla="*/ 72 h 158"/>
                <a:gd name="T32" fmla="*/ 157 w 343"/>
                <a:gd name="T33" fmla="*/ 87 h 158"/>
                <a:gd name="T34" fmla="*/ 70 w 343"/>
                <a:gd name="T35" fmla="*/ 144 h 158"/>
                <a:gd name="T36" fmla="*/ 9 w 343"/>
                <a:gd name="T37" fmla="*/ 79 h 158"/>
                <a:gd name="T38" fmla="*/ 69 w 343"/>
                <a:gd name="T39" fmla="*/ 20 h 158"/>
                <a:gd name="T40" fmla="*/ 157 w 343"/>
                <a:gd name="T41" fmla="*/ 8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3" h="158">
                  <a:moveTo>
                    <a:pt x="174" y="59"/>
                  </a:moveTo>
                  <a:cubicBezTo>
                    <a:pt x="156" y="37"/>
                    <a:pt x="150" y="31"/>
                    <a:pt x="137" y="22"/>
                  </a:cubicBezTo>
                  <a:cubicBezTo>
                    <a:pt x="116" y="6"/>
                    <a:pt x="93" y="0"/>
                    <a:pt x="74" y="0"/>
                  </a:cubicBezTo>
                  <a:cubicBezTo>
                    <a:pt x="31" y="0"/>
                    <a:pt x="0" y="37"/>
                    <a:pt x="0" y="79"/>
                  </a:cubicBezTo>
                  <a:cubicBezTo>
                    <a:pt x="0" y="120"/>
                    <a:pt x="29" y="158"/>
                    <a:pt x="73" y="158"/>
                  </a:cubicBezTo>
                  <a:cubicBezTo>
                    <a:pt x="122" y="158"/>
                    <a:pt x="155" y="118"/>
                    <a:pt x="168" y="99"/>
                  </a:cubicBezTo>
                  <a:cubicBezTo>
                    <a:pt x="186" y="121"/>
                    <a:pt x="192" y="127"/>
                    <a:pt x="205" y="136"/>
                  </a:cubicBezTo>
                  <a:cubicBezTo>
                    <a:pt x="226" y="152"/>
                    <a:pt x="249" y="158"/>
                    <a:pt x="268" y="158"/>
                  </a:cubicBezTo>
                  <a:cubicBezTo>
                    <a:pt x="311" y="158"/>
                    <a:pt x="343" y="121"/>
                    <a:pt x="343" y="79"/>
                  </a:cubicBezTo>
                  <a:cubicBezTo>
                    <a:pt x="343" y="38"/>
                    <a:pt x="313" y="0"/>
                    <a:pt x="269" y="0"/>
                  </a:cubicBezTo>
                  <a:cubicBezTo>
                    <a:pt x="221" y="0"/>
                    <a:pt x="187" y="40"/>
                    <a:pt x="174" y="59"/>
                  </a:cubicBezTo>
                  <a:close/>
                  <a:moveTo>
                    <a:pt x="185" y="72"/>
                  </a:moveTo>
                  <a:cubicBezTo>
                    <a:pt x="199" y="49"/>
                    <a:pt x="230" y="14"/>
                    <a:pt x="272" y="14"/>
                  </a:cubicBezTo>
                  <a:cubicBezTo>
                    <a:pt x="308" y="14"/>
                    <a:pt x="333" y="45"/>
                    <a:pt x="333" y="79"/>
                  </a:cubicBezTo>
                  <a:cubicBezTo>
                    <a:pt x="333" y="112"/>
                    <a:pt x="306" y="139"/>
                    <a:pt x="274" y="139"/>
                  </a:cubicBezTo>
                  <a:cubicBezTo>
                    <a:pt x="241" y="139"/>
                    <a:pt x="219" y="112"/>
                    <a:pt x="185" y="72"/>
                  </a:cubicBezTo>
                  <a:close/>
                  <a:moveTo>
                    <a:pt x="157" y="87"/>
                  </a:moveTo>
                  <a:cubicBezTo>
                    <a:pt x="143" y="109"/>
                    <a:pt x="112" y="144"/>
                    <a:pt x="70" y="144"/>
                  </a:cubicBezTo>
                  <a:cubicBezTo>
                    <a:pt x="34" y="144"/>
                    <a:pt x="9" y="113"/>
                    <a:pt x="9" y="79"/>
                  </a:cubicBezTo>
                  <a:cubicBezTo>
                    <a:pt x="9" y="46"/>
                    <a:pt x="36" y="20"/>
                    <a:pt x="69" y="20"/>
                  </a:cubicBezTo>
                  <a:cubicBezTo>
                    <a:pt x="101" y="20"/>
                    <a:pt x="123" y="46"/>
                    <a:pt x="157" y="8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91">
              <a:extLst>
                <a:ext uri="{FF2B5EF4-FFF2-40B4-BE49-F238E27FC236}">
                  <a16:creationId xmlns:a16="http://schemas.microsoft.com/office/drawing/2014/main" id="{D2AA2589-83EA-49F2-B61B-B488BA71EA2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7029450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92">
              <a:extLst>
                <a:ext uri="{FF2B5EF4-FFF2-40B4-BE49-F238E27FC236}">
                  <a16:creationId xmlns:a16="http://schemas.microsoft.com/office/drawing/2014/main" id="{373B0FAE-856C-496F-BFBF-BA905774C78E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107238" y="7813675"/>
              <a:ext cx="211138" cy="201613"/>
            </a:xfrm>
            <a:custGeom>
              <a:avLst/>
              <a:gdLst>
                <a:gd name="T0" fmla="*/ 153 w 249"/>
                <a:gd name="T1" fmla="*/ 69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6 h 226"/>
                <a:gd name="T20" fmla="*/ 22 w 249"/>
                <a:gd name="T21" fmla="*/ 81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4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5 w 249"/>
                <a:gd name="T53" fmla="*/ 215 h 226"/>
                <a:gd name="T54" fmla="*/ 127 w 249"/>
                <a:gd name="T55" fmla="*/ 182 h 226"/>
                <a:gd name="T56" fmla="*/ 136 w 249"/>
                <a:gd name="T57" fmla="*/ 138 h 226"/>
                <a:gd name="T58" fmla="*/ 153 w 249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3" y="69"/>
                  </a:moveTo>
                  <a:cubicBezTo>
                    <a:pt x="156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4" y="0"/>
                    <a:pt x="156" y="26"/>
                    <a:pt x="150" y="38"/>
                  </a:cubicBezTo>
                  <a:cubicBezTo>
                    <a:pt x="138" y="5"/>
                    <a:pt x="111" y="0"/>
                    <a:pt x="96" y="0"/>
                  </a:cubicBezTo>
                  <a:cubicBezTo>
                    <a:pt x="44" y="0"/>
                    <a:pt x="16" y="64"/>
                    <a:pt x="16" y="76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6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5" y="11"/>
                    <a:pt x="122" y="15"/>
                    <a:pt x="122" y="44"/>
                  </a:cubicBezTo>
                  <a:cubicBezTo>
                    <a:pt x="122" y="60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6"/>
                    <a:pt x="124" y="226"/>
                    <a:pt x="154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1" y="215"/>
                    <a:pt x="155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6" y="138"/>
                  </a:cubicBezTo>
                  <a:lnTo>
                    <a:pt x="153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93">
              <a:extLst>
                <a:ext uri="{FF2B5EF4-FFF2-40B4-BE49-F238E27FC236}">
                  <a16:creationId xmlns:a16="http://schemas.microsoft.com/office/drawing/2014/main" id="{2DEE7CFF-337B-4EA1-9DA2-56345B7020BF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50125" y="7939088"/>
              <a:ext cx="180975" cy="1397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7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8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40 h 157"/>
                <a:gd name="T40" fmla="*/ 136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7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2" y="101"/>
                    <a:pt x="201" y="105"/>
                  </a:cubicBezTo>
                  <a:cubicBezTo>
                    <a:pt x="193" y="133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7"/>
                    <a:pt x="51" y="27"/>
                  </a:cubicBezTo>
                  <a:cubicBezTo>
                    <a:pt x="51" y="33"/>
                    <a:pt x="48" y="46"/>
                    <a:pt x="45" y="56"/>
                  </a:cubicBezTo>
                  <a:cubicBezTo>
                    <a:pt x="43" y="65"/>
                    <a:pt x="39" y="80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4">
              <a:extLst>
                <a:ext uri="{FF2B5EF4-FFF2-40B4-BE49-F238E27FC236}">
                  <a16:creationId xmlns:a16="http://schemas.microsoft.com/office/drawing/2014/main" id="{B773BBD9-7903-4417-9ED7-E30BB6CA1FC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566025" y="7883525"/>
              <a:ext cx="217488" cy="230188"/>
            </a:xfrm>
            <a:custGeom>
              <a:avLst/>
              <a:gdLst>
                <a:gd name="T0" fmla="*/ 137 w 257"/>
                <a:gd name="T1" fmla="*/ 137 h 257"/>
                <a:gd name="T2" fmla="*/ 244 w 257"/>
                <a:gd name="T3" fmla="*/ 137 h 257"/>
                <a:gd name="T4" fmla="*/ 257 w 257"/>
                <a:gd name="T5" fmla="*/ 129 h 257"/>
                <a:gd name="T6" fmla="*/ 244 w 257"/>
                <a:gd name="T7" fmla="*/ 120 h 257"/>
                <a:gd name="T8" fmla="*/ 137 w 257"/>
                <a:gd name="T9" fmla="*/ 120 h 257"/>
                <a:gd name="T10" fmla="*/ 137 w 257"/>
                <a:gd name="T11" fmla="*/ 13 h 257"/>
                <a:gd name="T12" fmla="*/ 129 w 257"/>
                <a:gd name="T13" fmla="*/ 0 h 257"/>
                <a:gd name="T14" fmla="*/ 120 w 257"/>
                <a:gd name="T15" fmla="*/ 13 h 257"/>
                <a:gd name="T16" fmla="*/ 120 w 257"/>
                <a:gd name="T17" fmla="*/ 120 h 257"/>
                <a:gd name="T18" fmla="*/ 13 w 257"/>
                <a:gd name="T19" fmla="*/ 120 h 257"/>
                <a:gd name="T20" fmla="*/ 0 w 257"/>
                <a:gd name="T21" fmla="*/ 128 h 257"/>
                <a:gd name="T22" fmla="*/ 13 w 257"/>
                <a:gd name="T23" fmla="*/ 137 h 257"/>
                <a:gd name="T24" fmla="*/ 120 w 257"/>
                <a:gd name="T25" fmla="*/ 137 h 257"/>
                <a:gd name="T26" fmla="*/ 120 w 257"/>
                <a:gd name="T27" fmla="*/ 244 h 257"/>
                <a:gd name="T28" fmla="*/ 129 w 257"/>
                <a:gd name="T29" fmla="*/ 257 h 257"/>
                <a:gd name="T30" fmla="*/ 137 w 257"/>
                <a:gd name="T31" fmla="*/ 244 h 257"/>
                <a:gd name="T32" fmla="*/ 137 w 257"/>
                <a:gd name="T33" fmla="*/ 13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57">
                  <a:moveTo>
                    <a:pt x="137" y="137"/>
                  </a:moveTo>
                  <a:lnTo>
                    <a:pt x="244" y="137"/>
                  </a:lnTo>
                  <a:cubicBezTo>
                    <a:pt x="249" y="137"/>
                    <a:pt x="257" y="137"/>
                    <a:pt x="257" y="129"/>
                  </a:cubicBezTo>
                  <a:cubicBezTo>
                    <a:pt x="257" y="120"/>
                    <a:pt x="249" y="120"/>
                    <a:pt x="244" y="120"/>
                  </a:cubicBezTo>
                  <a:lnTo>
                    <a:pt x="137" y="120"/>
                  </a:lnTo>
                  <a:lnTo>
                    <a:pt x="137" y="13"/>
                  </a:lnTo>
                  <a:cubicBezTo>
                    <a:pt x="137" y="8"/>
                    <a:pt x="137" y="0"/>
                    <a:pt x="129" y="0"/>
                  </a:cubicBezTo>
                  <a:cubicBezTo>
                    <a:pt x="120" y="0"/>
                    <a:pt x="120" y="8"/>
                    <a:pt x="120" y="13"/>
                  </a:cubicBezTo>
                  <a:lnTo>
                    <a:pt x="120" y="120"/>
                  </a:lnTo>
                  <a:lnTo>
                    <a:pt x="13" y="120"/>
                  </a:lnTo>
                  <a:cubicBezTo>
                    <a:pt x="9" y="120"/>
                    <a:pt x="0" y="120"/>
                    <a:pt x="0" y="128"/>
                  </a:cubicBezTo>
                  <a:cubicBezTo>
                    <a:pt x="0" y="137"/>
                    <a:pt x="8" y="137"/>
                    <a:pt x="13" y="137"/>
                  </a:cubicBezTo>
                  <a:lnTo>
                    <a:pt x="120" y="137"/>
                  </a:lnTo>
                  <a:lnTo>
                    <a:pt x="120" y="244"/>
                  </a:lnTo>
                  <a:cubicBezTo>
                    <a:pt x="120" y="249"/>
                    <a:pt x="120" y="257"/>
                    <a:pt x="129" y="257"/>
                  </a:cubicBezTo>
                  <a:cubicBezTo>
                    <a:pt x="137" y="257"/>
                    <a:pt x="137" y="249"/>
                    <a:pt x="137" y="244"/>
                  </a:cubicBezTo>
                  <a:lnTo>
                    <a:pt x="137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5">
              <a:extLst>
                <a:ext uri="{FF2B5EF4-FFF2-40B4-BE49-F238E27FC236}">
                  <a16:creationId xmlns:a16="http://schemas.microsoft.com/office/drawing/2014/main" id="{EBFC2253-C931-4746-8A99-D406B8D5164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7835900" y="7869238"/>
              <a:ext cx="107950" cy="20796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96">
              <a:extLst>
                <a:ext uri="{FF2B5EF4-FFF2-40B4-BE49-F238E27FC236}">
                  <a16:creationId xmlns:a16="http://schemas.microsoft.com/office/drawing/2014/main" id="{1AD1DE11-6DCF-4DA8-A530-B47B04741672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8121650" y="7889875"/>
              <a:ext cx="257175" cy="17463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97">
              <a:extLst>
                <a:ext uri="{FF2B5EF4-FFF2-40B4-BE49-F238E27FC236}">
                  <a16:creationId xmlns:a16="http://schemas.microsoft.com/office/drawing/2014/main" id="{A32B51EA-9343-45DC-9650-4413507A4783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8520113" y="7813675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1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98">
              <a:extLst>
                <a:ext uri="{FF2B5EF4-FFF2-40B4-BE49-F238E27FC236}">
                  <a16:creationId xmlns:a16="http://schemas.microsoft.com/office/drawing/2014/main" id="{726CD51C-1B85-4FA8-98A0-8D476500B0CB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8799513" y="7677150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99">
              <a:extLst>
                <a:ext uri="{FF2B5EF4-FFF2-40B4-BE49-F238E27FC236}">
                  <a16:creationId xmlns:a16="http://schemas.microsoft.com/office/drawing/2014/main" id="{53A2055F-39D4-4420-8A34-27895B0221F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978650" y="8189913"/>
              <a:ext cx="1887538" cy="190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0">
              <a:extLst>
                <a:ext uri="{FF2B5EF4-FFF2-40B4-BE49-F238E27FC236}">
                  <a16:creationId xmlns:a16="http://schemas.microsoft.com/office/drawing/2014/main" id="{21B2207F-7A38-4AF0-A13E-9E1A3F2C0F5D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7148513" y="8281988"/>
              <a:ext cx="15875" cy="444500"/>
            </a:xfrm>
            <a:custGeom>
              <a:avLst/>
              <a:gdLst>
                <a:gd name="T0" fmla="*/ 19 w 19"/>
                <a:gd name="T1" fmla="*/ 18 h 499"/>
                <a:gd name="T2" fmla="*/ 9 w 19"/>
                <a:gd name="T3" fmla="*/ 0 h 499"/>
                <a:gd name="T4" fmla="*/ 0 w 19"/>
                <a:gd name="T5" fmla="*/ 18 h 499"/>
                <a:gd name="T6" fmla="*/ 0 w 19"/>
                <a:gd name="T7" fmla="*/ 481 h 499"/>
                <a:gd name="T8" fmla="*/ 9 w 19"/>
                <a:gd name="T9" fmla="*/ 499 h 499"/>
                <a:gd name="T10" fmla="*/ 19 w 19"/>
                <a:gd name="T11" fmla="*/ 481 h 499"/>
                <a:gd name="T12" fmla="*/ 19 w 19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99">
                  <a:moveTo>
                    <a:pt x="19" y="18"/>
                  </a:moveTo>
                  <a:cubicBezTo>
                    <a:pt x="19" y="9"/>
                    <a:pt x="19" y="0"/>
                    <a:pt x="9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9" y="499"/>
                  </a:cubicBezTo>
                  <a:cubicBezTo>
                    <a:pt x="19" y="499"/>
                    <a:pt x="19" y="490"/>
                    <a:pt x="19" y="481"/>
                  </a:cubicBezTo>
                  <a:lnTo>
                    <a:pt x="19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1">
              <a:extLst>
                <a:ext uri="{FF2B5EF4-FFF2-40B4-BE49-F238E27FC236}">
                  <a16:creationId xmlns:a16="http://schemas.microsoft.com/office/drawing/2014/main" id="{6FB05850-7ACC-4DF0-8512-6799530B3964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7226300" y="8418513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50 w 248"/>
                <a:gd name="T15" fmla="*/ 37 h 226"/>
                <a:gd name="T16" fmla="*/ 96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7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59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2">
              <a:extLst>
                <a:ext uri="{FF2B5EF4-FFF2-40B4-BE49-F238E27FC236}">
                  <a16:creationId xmlns:a16="http://schemas.microsoft.com/office/drawing/2014/main" id="{55804124-A3C4-4D9B-BF99-046370B0589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469188" y="8543925"/>
              <a:ext cx="180975" cy="139700"/>
            </a:xfrm>
            <a:custGeom>
              <a:avLst/>
              <a:gdLst>
                <a:gd name="T0" fmla="*/ 26 w 213"/>
                <a:gd name="T1" fmla="*/ 132 h 157"/>
                <a:gd name="T2" fmla="*/ 22 w 213"/>
                <a:gd name="T3" fmla="*/ 146 h 157"/>
                <a:gd name="T4" fmla="*/ 34 w 213"/>
                <a:gd name="T5" fmla="*/ 157 h 157"/>
                <a:gd name="T6" fmla="*/ 48 w 213"/>
                <a:gd name="T7" fmla="*/ 150 h 157"/>
                <a:gd name="T8" fmla="*/ 54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2 w 213"/>
                <a:gd name="T15" fmla="*/ 42 h 157"/>
                <a:gd name="T16" fmla="*/ 135 w 213"/>
                <a:gd name="T17" fmla="*/ 10 h 157"/>
                <a:gd name="T18" fmla="*/ 155 w 213"/>
                <a:gd name="T19" fmla="*/ 34 h 157"/>
                <a:gd name="T20" fmla="*/ 135 w 213"/>
                <a:gd name="T21" fmla="*/ 108 h 157"/>
                <a:gd name="T22" fmla="*/ 129 w 213"/>
                <a:gd name="T23" fmla="*/ 127 h 157"/>
                <a:gd name="T24" fmla="*/ 162 w 213"/>
                <a:gd name="T25" fmla="*/ 157 h 157"/>
                <a:gd name="T26" fmla="*/ 213 w 213"/>
                <a:gd name="T27" fmla="*/ 104 h 157"/>
                <a:gd name="T28" fmla="*/ 207 w 213"/>
                <a:gd name="T29" fmla="*/ 99 h 157"/>
                <a:gd name="T30" fmla="*/ 200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1 w 213"/>
                <a:gd name="T39" fmla="*/ 40 h 157"/>
                <a:gd name="T40" fmla="*/ 136 w 213"/>
                <a:gd name="T41" fmla="*/ 0 h 157"/>
                <a:gd name="T42" fmla="*/ 77 w 213"/>
                <a:gd name="T43" fmla="*/ 32 h 157"/>
                <a:gd name="T44" fmla="*/ 40 w 213"/>
                <a:gd name="T45" fmla="*/ 0 h 157"/>
                <a:gd name="T46" fmla="*/ 12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3 w 213"/>
                <a:gd name="T53" fmla="*/ 47 h 157"/>
                <a:gd name="T54" fmla="*/ 39 w 213"/>
                <a:gd name="T55" fmla="*/ 10 h 157"/>
                <a:gd name="T56" fmla="*/ 50 w 213"/>
                <a:gd name="T57" fmla="*/ 27 h 157"/>
                <a:gd name="T58" fmla="*/ 45 w 213"/>
                <a:gd name="T59" fmla="*/ 56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4" y="136"/>
                    <a:pt x="22" y="145"/>
                    <a:pt x="22" y="146"/>
                  </a:cubicBezTo>
                  <a:cubicBezTo>
                    <a:pt x="22" y="154"/>
                    <a:pt x="29" y="157"/>
                    <a:pt x="34" y="157"/>
                  </a:cubicBezTo>
                  <a:cubicBezTo>
                    <a:pt x="40" y="157"/>
                    <a:pt x="46" y="153"/>
                    <a:pt x="48" y="150"/>
                  </a:cubicBezTo>
                  <a:cubicBezTo>
                    <a:pt x="49" y="146"/>
                    <a:pt x="52" y="135"/>
                    <a:pt x="54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1" y="59"/>
                    <a:pt x="72" y="56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7"/>
                    <a:pt x="155" y="34"/>
                  </a:cubicBezTo>
                  <a:cubicBezTo>
                    <a:pt x="155" y="55"/>
                    <a:pt x="140" y="94"/>
                    <a:pt x="135" y="108"/>
                  </a:cubicBezTo>
                  <a:cubicBezTo>
                    <a:pt x="131" y="118"/>
                    <a:pt x="129" y="121"/>
                    <a:pt x="129" y="127"/>
                  </a:cubicBezTo>
                  <a:cubicBezTo>
                    <a:pt x="129" y="146"/>
                    <a:pt x="145" y="157"/>
                    <a:pt x="162" y="157"/>
                  </a:cubicBezTo>
                  <a:cubicBezTo>
                    <a:pt x="197" y="157"/>
                    <a:pt x="213" y="109"/>
                    <a:pt x="213" y="104"/>
                  </a:cubicBezTo>
                  <a:cubicBezTo>
                    <a:pt x="213" y="99"/>
                    <a:pt x="208" y="99"/>
                    <a:pt x="207" y="99"/>
                  </a:cubicBezTo>
                  <a:cubicBezTo>
                    <a:pt x="202" y="99"/>
                    <a:pt x="202" y="101"/>
                    <a:pt x="200" y="105"/>
                  </a:cubicBezTo>
                  <a:cubicBezTo>
                    <a:pt x="192" y="133"/>
                    <a:pt x="177" y="147"/>
                    <a:pt x="164" y="147"/>
                  </a:cubicBezTo>
                  <a:cubicBezTo>
                    <a:pt x="156" y="147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7" y="96"/>
                    <a:pt x="181" y="59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0" y="58"/>
                    <a:pt x="11" y="57"/>
                    <a:pt x="13" y="47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7"/>
                    <a:pt x="50" y="27"/>
                  </a:cubicBezTo>
                  <a:cubicBezTo>
                    <a:pt x="50" y="33"/>
                    <a:pt x="47" y="46"/>
                    <a:pt x="45" y="56"/>
                  </a:cubicBezTo>
                  <a:cubicBezTo>
                    <a:pt x="42" y="65"/>
                    <a:pt x="39" y="79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03">
              <a:extLst>
                <a:ext uri="{FF2B5EF4-FFF2-40B4-BE49-F238E27FC236}">
                  <a16:creationId xmlns:a16="http://schemas.microsoft.com/office/drawing/2014/main" id="{D3A1D96B-39C4-41CF-9339-BFB27AC85CB8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7813675" y="8494713"/>
              <a:ext cx="257175" cy="17463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10"/>
                  </a:cubicBezTo>
                  <a:cubicBezTo>
                    <a:pt x="0" y="20"/>
                    <a:pt x="8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04">
              <a:extLst>
                <a:ext uri="{FF2B5EF4-FFF2-40B4-BE49-F238E27FC236}">
                  <a16:creationId xmlns:a16="http://schemas.microsoft.com/office/drawing/2014/main" id="{0C3E4E4C-1EAD-4DB2-AA19-42D79A8B1A12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8212138" y="8418513"/>
              <a:ext cx="211138" cy="201613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49 w 248"/>
                <a:gd name="T15" fmla="*/ 37 h 226"/>
                <a:gd name="T16" fmla="*/ 95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7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59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05">
              <a:extLst>
                <a:ext uri="{FF2B5EF4-FFF2-40B4-BE49-F238E27FC236}">
                  <a16:creationId xmlns:a16="http://schemas.microsoft.com/office/drawing/2014/main" id="{7E04E764-617E-41B6-93B4-18BA557AC28B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8491538" y="8281988"/>
              <a:ext cx="15875" cy="444500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06">
              <a:extLst>
                <a:ext uri="{FF2B5EF4-FFF2-40B4-BE49-F238E27FC236}">
                  <a16:creationId xmlns:a16="http://schemas.microsoft.com/office/drawing/2014/main" id="{433BC7A5-96E5-425A-805F-044F44309632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8577263" y="8280400"/>
              <a:ext cx="130175" cy="206375"/>
            </a:xfrm>
            <a:custGeom>
              <a:avLst/>
              <a:gdLst>
                <a:gd name="T0" fmla="*/ 155 w 155"/>
                <a:gd name="T1" fmla="*/ 169 h 232"/>
                <a:gd name="T2" fmla="*/ 143 w 155"/>
                <a:gd name="T3" fmla="*/ 169 h 232"/>
                <a:gd name="T4" fmla="*/ 134 w 155"/>
                <a:gd name="T5" fmla="*/ 200 h 232"/>
                <a:gd name="T6" fmla="*/ 99 w 155"/>
                <a:gd name="T7" fmla="*/ 202 h 232"/>
                <a:gd name="T8" fmla="*/ 35 w 155"/>
                <a:gd name="T9" fmla="*/ 202 h 232"/>
                <a:gd name="T10" fmla="*/ 105 w 155"/>
                <a:gd name="T11" fmla="*/ 144 h 232"/>
                <a:gd name="T12" fmla="*/ 155 w 155"/>
                <a:gd name="T13" fmla="*/ 69 h 232"/>
                <a:gd name="T14" fmla="*/ 73 w 155"/>
                <a:gd name="T15" fmla="*/ 0 h 232"/>
                <a:gd name="T16" fmla="*/ 0 w 155"/>
                <a:gd name="T17" fmla="*/ 63 h 232"/>
                <a:gd name="T18" fmla="*/ 19 w 155"/>
                <a:gd name="T19" fmla="*/ 82 h 232"/>
                <a:gd name="T20" fmla="*/ 37 w 155"/>
                <a:gd name="T21" fmla="*/ 64 h 232"/>
                <a:gd name="T22" fmla="*/ 17 w 155"/>
                <a:gd name="T23" fmla="*/ 45 h 232"/>
                <a:gd name="T24" fmla="*/ 68 w 155"/>
                <a:gd name="T25" fmla="*/ 13 h 232"/>
                <a:gd name="T26" fmla="*/ 121 w 155"/>
                <a:gd name="T27" fmla="*/ 69 h 232"/>
                <a:gd name="T28" fmla="*/ 88 w 155"/>
                <a:gd name="T29" fmla="*/ 135 h 232"/>
                <a:gd name="T30" fmla="*/ 4 w 155"/>
                <a:gd name="T31" fmla="*/ 218 h 232"/>
                <a:gd name="T32" fmla="*/ 0 w 155"/>
                <a:gd name="T33" fmla="*/ 232 h 232"/>
                <a:gd name="T34" fmla="*/ 144 w 155"/>
                <a:gd name="T35" fmla="*/ 232 h 232"/>
                <a:gd name="T36" fmla="*/ 155 w 155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2">
                  <a:moveTo>
                    <a:pt x="155" y="169"/>
                  </a:moveTo>
                  <a:lnTo>
                    <a:pt x="143" y="169"/>
                  </a:lnTo>
                  <a:cubicBezTo>
                    <a:pt x="142" y="176"/>
                    <a:pt x="138" y="197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70"/>
                    <a:pt x="84" y="160"/>
                    <a:pt x="105" y="144"/>
                  </a:cubicBezTo>
                  <a:cubicBezTo>
                    <a:pt x="131" y="123"/>
                    <a:pt x="155" y="102"/>
                    <a:pt x="155" y="69"/>
                  </a:cubicBezTo>
                  <a:cubicBezTo>
                    <a:pt x="155" y="26"/>
                    <a:pt x="118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7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8" y="21"/>
                    <a:pt x="51" y="13"/>
                    <a:pt x="68" y="13"/>
                  </a:cubicBezTo>
                  <a:cubicBezTo>
                    <a:pt x="103" y="13"/>
                    <a:pt x="121" y="40"/>
                    <a:pt x="121" y="69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5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7">
              <a:extLst>
                <a:ext uri="{FF2B5EF4-FFF2-40B4-BE49-F238E27FC236}">
                  <a16:creationId xmlns:a16="http://schemas.microsoft.com/office/drawing/2014/main" id="{1C87CC31-0DCD-49CC-9CC2-0F314DB679E6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9058275" y="8147050"/>
              <a:ext cx="279400" cy="10477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8">
              <a:extLst>
                <a:ext uri="{FF2B5EF4-FFF2-40B4-BE49-F238E27FC236}">
                  <a16:creationId xmlns:a16="http://schemas.microsoft.com/office/drawing/2014/main" id="{966F3526-CE76-47ED-84F3-D270D1457B35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9493250" y="8110538"/>
              <a:ext cx="161925" cy="204788"/>
            </a:xfrm>
            <a:custGeom>
              <a:avLst/>
              <a:gdLst>
                <a:gd name="T0" fmla="*/ 41 w 190"/>
                <a:gd name="T1" fmla="*/ 114 h 229"/>
                <a:gd name="T2" fmla="*/ 108 w 190"/>
                <a:gd name="T3" fmla="*/ 12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5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4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5" y="0"/>
                    <a:pt x="0" y="54"/>
                    <a:pt x="0" y="115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09">
              <a:extLst>
                <a:ext uri="{FF2B5EF4-FFF2-40B4-BE49-F238E27FC236}">
                  <a16:creationId xmlns:a16="http://schemas.microsoft.com/office/drawing/2014/main" id="{373E9A04-5B1B-4D90-90D6-55D87D320182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9678988" y="8110538"/>
              <a:ext cx="185738" cy="204788"/>
            </a:xfrm>
            <a:custGeom>
              <a:avLst/>
              <a:gdLst>
                <a:gd name="T0" fmla="*/ 221 w 221"/>
                <a:gd name="T1" fmla="*/ 116 h 229"/>
                <a:gd name="T2" fmla="*/ 111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80 w 221"/>
                <a:gd name="T23" fmla="*/ 112 h 229"/>
                <a:gd name="T24" fmla="*/ 169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6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3"/>
                  </a:cubicBezTo>
                  <a:cubicBezTo>
                    <a:pt x="180" y="65"/>
                    <a:pt x="180" y="93"/>
                    <a:pt x="180" y="112"/>
                  </a:cubicBezTo>
                  <a:cubicBezTo>
                    <a:pt x="180" y="130"/>
                    <a:pt x="180" y="157"/>
                    <a:pt x="169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10">
              <a:extLst>
                <a:ext uri="{FF2B5EF4-FFF2-40B4-BE49-F238E27FC236}">
                  <a16:creationId xmlns:a16="http://schemas.microsoft.com/office/drawing/2014/main" id="{2C4C7B3B-CE7C-4D39-A28F-33F3731B9F1F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9890125" y="8113713"/>
              <a:ext cx="212725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7 w 251"/>
                <a:gd name="T21" fmla="*/ 66 h 220"/>
                <a:gd name="T22" fmla="*/ 177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6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7" y="38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2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6" y="18"/>
                  </a:cubicBezTo>
                  <a:cubicBezTo>
                    <a:pt x="189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11">
              <a:extLst>
                <a:ext uri="{FF2B5EF4-FFF2-40B4-BE49-F238E27FC236}">
                  <a16:creationId xmlns:a16="http://schemas.microsoft.com/office/drawing/2014/main" id="{4BFF4E6A-4D0E-40B1-9E5D-AA419939CA60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10125075" y="8110538"/>
              <a:ext cx="138113" cy="204788"/>
            </a:xfrm>
            <a:custGeom>
              <a:avLst/>
              <a:gdLst>
                <a:gd name="T0" fmla="*/ 88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6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3 h 229"/>
                <a:gd name="T52" fmla="*/ 88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8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0"/>
                    <a:pt x="12" y="138"/>
                    <a:pt x="7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3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6" y="88"/>
                  </a:cubicBezTo>
                  <a:cubicBezTo>
                    <a:pt x="58" y="82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8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2"/>
                    <a:pt x="22" y="103"/>
                  </a:cubicBezTo>
                  <a:cubicBezTo>
                    <a:pt x="38" y="116"/>
                    <a:pt x="52" y="119"/>
                    <a:pt x="88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2">
              <a:extLst>
                <a:ext uri="{FF2B5EF4-FFF2-40B4-BE49-F238E27FC236}">
                  <a16:creationId xmlns:a16="http://schemas.microsoft.com/office/drawing/2014/main" id="{82F2696F-EFC7-49ED-B6AF-50AF7492D20C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10285413" y="8035925"/>
              <a:ext cx="131763" cy="279400"/>
            </a:xfrm>
            <a:custGeom>
              <a:avLst/>
              <a:gdLst>
                <a:gd name="T0" fmla="*/ 77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0 w 156"/>
                <a:gd name="T31" fmla="*/ 300 h 313"/>
                <a:gd name="T32" fmla="*/ 77 w 156"/>
                <a:gd name="T33" fmla="*/ 246 h 313"/>
                <a:gd name="T34" fmla="*/ 77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13">
              <a:extLst>
                <a:ext uri="{FF2B5EF4-FFF2-40B4-BE49-F238E27FC236}">
                  <a16:creationId xmlns:a16="http://schemas.microsoft.com/office/drawing/2014/main" id="{64D5D9B5-E7F6-40D1-B2FF-E37A6AF8C529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10460038" y="8110538"/>
              <a:ext cx="190500" cy="204788"/>
            </a:xfrm>
            <a:custGeom>
              <a:avLst/>
              <a:gdLst>
                <a:gd name="T0" fmla="*/ 145 w 225"/>
                <a:gd name="T1" fmla="*/ 185 h 229"/>
                <a:gd name="T2" fmla="*/ 184 w 225"/>
                <a:gd name="T3" fmla="*/ 226 h 229"/>
                <a:gd name="T4" fmla="*/ 225 w 225"/>
                <a:gd name="T5" fmla="*/ 179 h 229"/>
                <a:gd name="T6" fmla="*/ 225 w 225"/>
                <a:gd name="T7" fmla="*/ 151 h 229"/>
                <a:gd name="T8" fmla="*/ 213 w 225"/>
                <a:gd name="T9" fmla="*/ 151 h 229"/>
                <a:gd name="T10" fmla="*/ 213 w 225"/>
                <a:gd name="T11" fmla="*/ 179 h 229"/>
                <a:gd name="T12" fmla="*/ 195 w 225"/>
                <a:gd name="T13" fmla="*/ 211 h 229"/>
                <a:gd name="T14" fmla="*/ 176 w 225"/>
                <a:gd name="T15" fmla="*/ 186 h 229"/>
                <a:gd name="T16" fmla="*/ 176 w 225"/>
                <a:gd name="T17" fmla="*/ 86 h 229"/>
                <a:gd name="T18" fmla="*/ 158 w 225"/>
                <a:gd name="T19" fmla="*/ 27 h 229"/>
                <a:gd name="T20" fmla="*/ 90 w 225"/>
                <a:gd name="T21" fmla="*/ 0 h 229"/>
                <a:gd name="T22" fmla="*/ 15 w 225"/>
                <a:gd name="T23" fmla="*/ 56 h 229"/>
                <a:gd name="T24" fmla="*/ 37 w 225"/>
                <a:gd name="T25" fmla="*/ 80 h 229"/>
                <a:gd name="T26" fmla="*/ 60 w 225"/>
                <a:gd name="T27" fmla="*/ 57 h 229"/>
                <a:gd name="T28" fmla="*/ 35 w 225"/>
                <a:gd name="T29" fmla="*/ 34 h 229"/>
                <a:gd name="T30" fmla="*/ 89 w 225"/>
                <a:gd name="T31" fmla="*/ 11 h 229"/>
                <a:gd name="T32" fmla="*/ 142 w 225"/>
                <a:gd name="T33" fmla="*/ 74 h 229"/>
                <a:gd name="T34" fmla="*/ 142 w 225"/>
                <a:gd name="T35" fmla="*/ 93 h 229"/>
                <a:gd name="T36" fmla="*/ 50 w 225"/>
                <a:gd name="T37" fmla="*/ 111 h 229"/>
                <a:gd name="T38" fmla="*/ 0 w 225"/>
                <a:gd name="T39" fmla="*/ 176 h 229"/>
                <a:gd name="T40" fmla="*/ 80 w 225"/>
                <a:gd name="T41" fmla="*/ 229 h 229"/>
                <a:gd name="T42" fmla="*/ 145 w 225"/>
                <a:gd name="T43" fmla="*/ 185 h 229"/>
                <a:gd name="T44" fmla="*/ 142 w 225"/>
                <a:gd name="T45" fmla="*/ 103 h 229"/>
                <a:gd name="T46" fmla="*/ 142 w 225"/>
                <a:gd name="T47" fmla="*/ 153 h 229"/>
                <a:gd name="T48" fmla="*/ 83 w 225"/>
                <a:gd name="T49" fmla="*/ 218 h 229"/>
                <a:gd name="T50" fmla="*/ 38 w 225"/>
                <a:gd name="T51" fmla="*/ 175 h 229"/>
                <a:gd name="T52" fmla="*/ 142 w 225"/>
                <a:gd name="T53" fmla="*/ 10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5" h="229">
                  <a:moveTo>
                    <a:pt x="145" y="185"/>
                  </a:moveTo>
                  <a:cubicBezTo>
                    <a:pt x="147" y="205"/>
                    <a:pt x="161" y="226"/>
                    <a:pt x="184" y="226"/>
                  </a:cubicBezTo>
                  <a:cubicBezTo>
                    <a:pt x="195" y="226"/>
                    <a:pt x="225" y="219"/>
                    <a:pt x="225" y="179"/>
                  </a:cubicBezTo>
                  <a:lnTo>
                    <a:pt x="225" y="151"/>
                  </a:lnTo>
                  <a:lnTo>
                    <a:pt x="213" y="151"/>
                  </a:lnTo>
                  <a:lnTo>
                    <a:pt x="213" y="179"/>
                  </a:lnTo>
                  <a:cubicBezTo>
                    <a:pt x="213" y="208"/>
                    <a:pt x="200" y="211"/>
                    <a:pt x="195" y="211"/>
                  </a:cubicBezTo>
                  <a:cubicBezTo>
                    <a:pt x="178" y="211"/>
                    <a:pt x="176" y="188"/>
                    <a:pt x="176" y="186"/>
                  </a:cubicBezTo>
                  <a:lnTo>
                    <a:pt x="176" y="86"/>
                  </a:lnTo>
                  <a:cubicBezTo>
                    <a:pt x="176" y="65"/>
                    <a:pt x="176" y="46"/>
                    <a:pt x="158" y="27"/>
                  </a:cubicBezTo>
                  <a:cubicBezTo>
                    <a:pt x="139" y="8"/>
                    <a:pt x="114" y="0"/>
                    <a:pt x="90" y="0"/>
                  </a:cubicBezTo>
                  <a:cubicBezTo>
                    <a:pt x="49" y="0"/>
                    <a:pt x="15" y="23"/>
                    <a:pt x="15" y="56"/>
                  </a:cubicBezTo>
                  <a:cubicBezTo>
                    <a:pt x="15" y="71"/>
                    <a:pt x="25" y="80"/>
                    <a:pt x="37" y="80"/>
                  </a:cubicBezTo>
                  <a:cubicBezTo>
                    <a:pt x="51" y="80"/>
                    <a:pt x="60" y="70"/>
                    <a:pt x="60" y="57"/>
                  </a:cubicBezTo>
                  <a:cubicBezTo>
                    <a:pt x="60" y="51"/>
                    <a:pt x="58" y="34"/>
                    <a:pt x="35" y="34"/>
                  </a:cubicBezTo>
                  <a:cubicBezTo>
                    <a:pt x="48" y="16"/>
                    <a:pt x="73" y="11"/>
                    <a:pt x="89" y="11"/>
                  </a:cubicBezTo>
                  <a:cubicBezTo>
                    <a:pt x="113" y="11"/>
                    <a:pt x="142" y="30"/>
                    <a:pt x="142" y="74"/>
                  </a:cubicBezTo>
                  <a:lnTo>
                    <a:pt x="142" y="93"/>
                  </a:lnTo>
                  <a:cubicBezTo>
                    <a:pt x="116" y="94"/>
                    <a:pt x="81" y="96"/>
                    <a:pt x="50" y="111"/>
                  </a:cubicBezTo>
                  <a:cubicBezTo>
                    <a:pt x="13" y="128"/>
                    <a:pt x="0" y="154"/>
                    <a:pt x="0" y="176"/>
                  </a:cubicBezTo>
                  <a:cubicBezTo>
                    <a:pt x="0" y="216"/>
                    <a:pt x="48" y="229"/>
                    <a:pt x="80" y="229"/>
                  </a:cubicBezTo>
                  <a:cubicBezTo>
                    <a:pt x="113" y="229"/>
                    <a:pt x="136" y="209"/>
                    <a:pt x="145" y="185"/>
                  </a:cubicBezTo>
                  <a:close/>
                  <a:moveTo>
                    <a:pt x="142" y="103"/>
                  </a:moveTo>
                  <a:lnTo>
                    <a:pt x="142" y="153"/>
                  </a:lnTo>
                  <a:cubicBezTo>
                    <a:pt x="142" y="201"/>
                    <a:pt x="106" y="218"/>
                    <a:pt x="83" y="218"/>
                  </a:cubicBezTo>
                  <a:cubicBezTo>
                    <a:pt x="59" y="218"/>
                    <a:pt x="38" y="200"/>
                    <a:pt x="38" y="175"/>
                  </a:cubicBezTo>
                  <a:cubicBezTo>
                    <a:pt x="38" y="148"/>
                    <a:pt x="59" y="106"/>
                    <a:pt x="142" y="10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14">
              <a:extLst>
                <a:ext uri="{FF2B5EF4-FFF2-40B4-BE49-F238E27FC236}">
                  <a16:creationId xmlns:a16="http://schemas.microsoft.com/office/drawing/2014/main" id="{FA836280-E1FF-4C19-8737-AFA891EE7AF4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10666413" y="8113713"/>
              <a:ext cx="211138" cy="196850"/>
            </a:xfrm>
            <a:custGeom>
              <a:avLst/>
              <a:gdLst>
                <a:gd name="T0" fmla="*/ 39 w 251"/>
                <a:gd name="T1" fmla="*/ 49 h 220"/>
                <a:gd name="T2" fmla="*/ 39 w 251"/>
                <a:gd name="T3" fmla="*/ 182 h 220"/>
                <a:gd name="T4" fmla="*/ 0 w 251"/>
                <a:gd name="T5" fmla="*/ 205 h 220"/>
                <a:gd name="T6" fmla="*/ 0 w 251"/>
                <a:gd name="T7" fmla="*/ 220 h 220"/>
                <a:gd name="T8" fmla="*/ 56 w 251"/>
                <a:gd name="T9" fmla="*/ 219 h 220"/>
                <a:gd name="T10" fmla="*/ 112 w 251"/>
                <a:gd name="T11" fmla="*/ 220 h 220"/>
                <a:gd name="T12" fmla="*/ 112 w 251"/>
                <a:gd name="T13" fmla="*/ 205 h 220"/>
                <a:gd name="T14" fmla="*/ 73 w 251"/>
                <a:gd name="T15" fmla="*/ 182 h 220"/>
                <a:gd name="T16" fmla="*/ 73 w 251"/>
                <a:gd name="T17" fmla="*/ 90 h 220"/>
                <a:gd name="T18" fmla="*/ 141 w 251"/>
                <a:gd name="T19" fmla="*/ 11 h 220"/>
                <a:gd name="T20" fmla="*/ 178 w 251"/>
                <a:gd name="T21" fmla="*/ 66 h 220"/>
                <a:gd name="T22" fmla="*/ 178 w 251"/>
                <a:gd name="T23" fmla="*/ 182 h 220"/>
                <a:gd name="T24" fmla="*/ 139 w 251"/>
                <a:gd name="T25" fmla="*/ 205 h 220"/>
                <a:gd name="T26" fmla="*/ 139 w 251"/>
                <a:gd name="T27" fmla="*/ 220 h 220"/>
                <a:gd name="T28" fmla="*/ 195 w 251"/>
                <a:gd name="T29" fmla="*/ 219 h 220"/>
                <a:gd name="T30" fmla="*/ 251 w 251"/>
                <a:gd name="T31" fmla="*/ 220 h 220"/>
                <a:gd name="T32" fmla="*/ 251 w 251"/>
                <a:gd name="T33" fmla="*/ 205 h 220"/>
                <a:gd name="T34" fmla="*/ 212 w 251"/>
                <a:gd name="T35" fmla="*/ 190 h 220"/>
                <a:gd name="T36" fmla="*/ 212 w 251"/>
                <a:gd name="T37" fmla="*/ 94 h 220"/>
                <a:gd name="T38" fmla="*/ 197 w 251"/>
                <a:gd name="T39" fmla="*/ 18 h 220"/>
                <a:gd name="T40" fmla="*/ 144 w 251"/>
                <a:gd name="T41" fmla="*/ 0 h 220"/>
                <a:gd name="T42" fmla="*/ 70 w 251"/>
                <a:gd name="T43" fmla="*/ 52 h 220"/>
                <a:gd name="T44" fmla="*/ 70 w 251"/>
                <a:gd name="T45" fmla="*/ 0 h 220"/>
                <a:gd name="T46" fmla="*/ 0 w 251"/>
                <a:gd name="T47" fmla="*/ 5 h 220"/>
                <a:gd name="T48" fmla="*/ 0 w 251"/>
                <a:gd name="T49" fmla="*/ 21 h 220"/>
                <a:gd name="T50" fmla="*/ 39 w 251"/>
                <a:gd name="T51" fmla="*/ 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220">
                  <a:moveTo>
                    <a:pt x="39" y="49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9"/>
                    <a:pt x="109" y="11"/>
                    <a:pt x="141" y="11"/>
                  </a:cubicBezTo>
                  <a:cubicBezTo>
                    <a:pt x="172" y="11"/>
                    <a:pt x="178" y="38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25" y="205"/>
                    <a:pt x="213" y="205"/>
                    <a:pt x="212" y="190"/>
                  </a:cubicBezTo>
                  <a:lnTo>
                    <a:pt x="212" y="94"/>
                  </a:lnTo>
                  <a:cubicBezTo>
                    <a:pt x="212" y="52"/>
                    <a:pt x="212" y="36"/>
                    <a:pt x="197" y="18"/>
                  </a:cubicBezTo>
                  <a:cubicBezTo>
                    <a:pt x="190" y="10"/>
                    <a:pt x="173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1"/>
                  </a:lnTo>
                  <a:cubicBezTo>
                    <a:pt x="35" y="21"/>
                    <a:pt x="39" y="24"/>
                    <a:pt x="39" y="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15">
              <a:extLst>
                <a:ext uri="{FF2B5EF4-FFF2-40B4-BE49-F238E27FC236}">
                  <a16:creationId xmlns:a16="http://schemas.microsoft.com/office/drawing/2014/main" id="{1D2CB486-64D9-4736-B83F-ADD1D397E765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10883900" y="8035925"/>
              <a:ext cx="131763" cy="279400"/>
            </a:xfrm>
            <a:custGeom>
              <a:avLst/>
              <a:gdLst>
                <a:gd name="T0" fmla="*/ 76 w 156"/>
                <a:gd name="T1" fmla="*/ 108 h 313"/>
                <a:gd name="T2" fmla="*/ 148 w 156"/>
                <a:gd name="T3" fmla="*/ 108 h 313"/>
                <a:gd name="T4" fmla="*/ 148 w 156"/>
                <a:gd name="T5" fmla="*/ 92 h 313"/>
                <a:gd name="T6" fmla="*/ 76 w 156"/>
                <a:gd name="T7" fmla="*/ 92 h 313"/>
                <a:gd name="T8" fmla="*/ 76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8 h 313"/>
                <a:gd name="T16" fmla="*/ 42 w 156"/>
                <a:gd name="T17" fmla="*/ 108 h 313"/>
                <a:gd name="T18" fmla="*/ 42 w 156"/>
                <a:gd name="T19" fmla="*/ 245 h 313"/>
                <a:gd name="T20" fmla="*/ 106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3 w 156"/>
                <a:gd name="T27" fmla="*/ 217 h 313"/>
                <a:gd name="T28" fmla="*/ 143 w 156"/>
                <a:gd name="T29" fmla="*/ 244 h 313"/>
                <a:gd name="T30" fmla="*/ 110 w 156"/>
                <a:gd name="T31" fmla="*/ 300 h 313"/>
                <a:gd name="T32" fmla="*/ 76 w 156"/>
                <a:gd name="T33" fmla="*/ 246 h 313"/>
                <a:gd name="T34" fmla="*/ 76 w 156"/>
                <a:gd name="T35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6" y="108"/>
                  </a:moveTo>
                  <a:lnTo>
                    <a:pt x="148" y="108"/>
                  </a:lnTo>
                  <a:lnTo>
                    <a:pt x="148" y="92"/>
                  </a:lnTo>
                  <a:lnTo>
                    <a:pt x="76" y="92"/>
                  </a:lnTo>
                  <a:lnTo>
                    <a:pt x="76" y="0"/>
                  </a:lnTo>
                  <a:lnTo>
                    <a:pt x="64" y="0"/>
                  </a:lnTo>
                  <a:cubicBezTo>
                    <a:pt x="63" y="41"/>
                    <a:pt x="48" y="95"/>
                    <a:pt x="0" y="97"/>
                  </a:cubicBezTo>
                  <a:lnTo>
                    <a:pt x="0" y="108"/>
                  </a:lnTo>
                  <a:lnTo>
                    <a:pt x="42" y="108"/>
                  </a:lnTo>
                  <a:lnTo>
                    <a:pt x="42" y="245"/>
                  </a:lnTo>
                  <a:cubicBezTo>
                    <a:pt x="42" y="307"/>
                    <a:pt x="88" y="313"/>
                    <a:pt x="106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3" y="217"/>
                  </a:lnTo>
                  <a:lnTo>
                    <a:pt x="143" y="244"/>
                  </a:lnTo>
                  <a:cubicBezTo>
                    <a:pt x="143" y="281"/>
                    <a:pt x="128" y="300"/>
                    <a:pt x="110" y="300"/>
                  </a:cubicBezTo>
                  <a:cubicBezTo>
                    <a:pt x="76" y="300"/>
                    <a:pt x="76" y="255"/>
                    <a:pt x="76" y="246"/>
                  </a:cubicBezTo>
                  <a:lnTo>
                    <a:pt x="76" y="1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16">
              <a:extLst>
                <a:ext uri="{FF2B5EF4-FFF2-40B4-BE49-F238E27FC236}">
                  <a16:creationId xmlns:a16="http://schemas.microsoft.com/office/drawing/2014/main" id="{90D4181F-6562-4E9F-9E92-75CFC9457FD2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11191875" y="8070850"/>
              <a:ext cx="257175" cy="257175"/>
            </a:xfrm>
            <a:custGeom>
              <a:avLst/>
              <a:gdLst>
                <a:gd name="T0" fmla="*/ 295 w 304"/>
                <a:gd name="T1" fmla="*/ 21 h 289"/>
                <a:gd name="T2" fmla="*/ 304 w 304"/>
                <a:gd name="T3" fmla="*/ 10 h 289"/>
                <a:gd name="T4" fmla="*/ 294 w 304"/>
                <a:gd name="T5" fmla="*/ 0 h 289"/>
                <a:gd name="T6" fmla="*/ 285 w 304"/>
                <a:gd name="T7" fmla="*/ 3 h 289"/>
                <a:gd name="T8" fmla="*/ 9 w 304"/>
                <a:gd name="T9" fmla="*/ 133 h 289"/>
                <a:gd name="T10" fmla="*/ 0 w 304"/>
                <a:gd name="T11" fmla="*/ 144 h 289"/>
                <a:gd name="T12" fmla="*/ 9 w 304"/>
                <a:gd name="T13" fmla="*/ 155 h 289"/>
                <a:gd name="T14" fmla="*/ 285 w 304"/>
                <a:gd name="T15" fmla="*/ 286 h 289"/>
                <a:gd name="T16" fmla="*/ 294 w 304"/>
                <a:gd name="T17" fmla="*/ 289 h 289"/>
                <a:gd name="T18" fmla="*/ 304 w 304"/>
                <a:gd name="T19" fmla="*/ 279 h 289"/>
                <a:gd name="T20" fmla="*/ 295 w 304"/>
                <a:gd name="T21" fmla="*/ 268 h 289"/>
                <a:gd name="T22" fmla="*/ 33 w 304"/>
                <a:gd name="T23" fmla="*/ 144 h 289"/>
                <a:gd name="T24" fmla="*/ 295 w 304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4" h="289">
                  <a:moveTo>
                    <a:pt x="295" y="21"/>
                  </a:moveTo>
                  <a:cubicBezTo>
                    <a:pt x="301" y="18"/>
                    <a:pt x="304" y="15"/>
                    <a:pt x="304" y="10"/>
                  </a:cubicBezTo>
                  <a:cubicBezTo>
                    <a:pt x="304" y="4"/>
                    <a:pt x="300" y="0"/>
                    <a:pt x="294" y="0"/>
                  </a:cubicBezTo>
                  <a:cubicBezTo>
                    <a:pt x="293" y="0"/>
                    <a:pt x="292" y="0"/>
                    <a:pt x="285" y="3"/>
                  </a:cubicBezTo>
                  <a:lnTo>
                    <a:pt x="9" y="133"/>
                  </a:lnTo>
                  <a:cubicBezTo>
                    <a:pt x="4" y="136"/>
                    <a:pt x="0" y="138"/>
                    <a:pt x="0" y="144"/>
                  </a:cubicBezTo>
                  <a:cubicBezTo>
                    <a:pt x="0" y="150"/>
                    <a:pt x="4" y="153"/>
                    <a:pt x="9" y="155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4"/>
                    <a:pt x="301" y="271"/>
                    <a:pt x="295" y="268"/>
                  </a:cubicBezTo>
                  <a:lnTo>
                    <a:pt x="33" y="144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17">
              <a:extLst>
                <a:ext uri="{FF2B5EF4-FFF2-40B4-BE49-F238E27FC236}">
                  <a16:creationId xmlns:a16="http://schemas.microsoft.com/office/drawing/2014/main" id="{BDA0DAFF-2311-4052-AF78-D8234566AE8F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11623675" y="8113713"/>
              <a:ext cx="376238" cy="201613"/>
            </a:xfrm>
            <a:custGeom>
              <a:avLst/>
              <a:gdLst>
                <a:gd name="T0" fmla="*/ 226 w 444"/>
                <a:gd name="T1" fmla="*/ 85 h 226"/>
                <a:gd name="T2" fmla="*/ 178 w 444"/>
                <a:gd name="T3" fmla="*/ 31 h 226"/>
                <a:gd name="T4" fmla="*/ 97 w 444"/>
                <a:gd name="T5" fmla="*/ 0 h 226"/>
                <a:gd name="T6" fmla="*/ 0 w 444"/>
                <a:gd name="T7" fmla="*/ 113 h 226"/>
                <a:gd name="T8" fmla="*/ 95 w 444"/>
                <a:gd name="T9" fmla="*/ 226 h 226"/>
                <a:gd name="T10" fmla="*/ 218 w 444"/>
                <a:gd name="T11" fmla="*/ 140 h 226"/>
                <a:gd name="T12" fmla="*/ 266 w 444"/>
                <a:gd name="T13" fmla="*/ 194 h 226"/>
                <a:gd name="T14" fmla="*/ 347 w 444"/>
                <a:gd name="T15" fmla="*/ 226 h 226"/>
                <a:gd name="T16" fmla="*/ 444 w 444"/>
                <a:gd name="T17" fmla="*/ 112 h 226"/>
                <a:gd name="T18" fmla="*/ 349 w 444"/>
                <a:gd name="T19" fmla="*/ 0 h 226"/>
                <a:gd name="T20" fmla="*/ 226 w 444"/>
                <a:gd name="T21" fmla="*/ 85 h 226"/>
                <a:gd name="T22" fmla="*/ 239 w 444"/>
                <a:gd name="T23" fmla="*/ 102 h 226"/>
                <a:gd name="T24" fmla="*/ 353 w 444"/>
                <a:gd name="T25" fmla="*/ 16 h 226"/>
                <a:gd name="T26" fmla="*/ 433 w 444"/>
                <a:gd name="T27" fmla="*/ 112 h 226"/>
                <a:gd name="T28" fmla="*/ 355 w 444"/>
                <a:gd name="T29" fmla="*/ 202 h 226"/>
                <a:gd name="T30" fmla="*/ 294 w 444"/>
                <a:gd name="T31" fmla="*/ 170 h 226"/>
                <a:gd name="T32" fmla="*/ 239 w 444"/>
                <a:gd name="T33" fmla="*/ 102 h 226"/>
                <a:gd name="T34" fmla="*/ 205 w 444"/>
                <a:gd name="T35" fmla="*/ 123 h 226"/>
                <a:gd name="T36" fmla="*/ 91 w 444"/>
                <a:gd name="T37" fmla="*/ 210 h 226"/>
                <a:gd name="T38" fmla="*/ 11 w 444"/>
                <a:gd name="T39" fmla="*/ 113 h 226"/>
                <a:gd name="T40" fmla="*/ 89 w 444"/>
                <a:gd name="T41" fmla="*/ 24 h 226"/>
                <a:gd name="T42" fmla="*/ 150 w 444"/>
                <a:gd name="T43" fmla="*/ 55 h 226"/>
                <a:gd name="T44" fmla="*/ 205 w 444"/>
                <a:gd name="T45" fmla="*/ 1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" h="226">
                  <a:moveTo>
                    <a:pt x="226" y="85"/>
                  </a:moveTo>
                  <a:cubicBezTo>
                    <a:pt x="199" y="51"/>
                    <a:pt x="193" y="44"/>
                    <a:pt x="178" y="31"/>
                  </a:cubicBezTo>
                  <a:cubicBezTo>
                    <a:pt x="150" y="9"/>
                    <a:pt x="122" y="0"/>
                    <a:pt x="97" y="0"/>
                  </a:cubicBezTo>
                  <a:cubicBezTo>
                    <a:pt x="38" y="0"/>
                    <a:pt x="0" y="55"/>
                    <a:pt x="0" y="113"/>
                  </a:cubicBezTo>
                  <a:cubicBezTo>
                    <a:pt x="0" y="170"/>
                    <a:pt x="37" y="226"/>
                    <a:pt x="95" y="226"/>
                  </a:cubicBezTo>
                  <a:cubicBezTo>
                    <a:pt x="152" y="226"/>
                    <a:pt x="193" y="180"/>
                    <a:pt x="218" y="140"/>
                  </a:cubicBezTo>
                  <a:cubicBezTo>
                    <a:pt x="245" y="174"/>
                    <a:pt x="251" y="182"/>
                    <a:pt x="266" y="194"/>
                  </a:cubicBezTo>
                  <a:cubicBezTo>
                    <a:pt x="294" y="217"/>
                    <a:pt x="322" y="226"/>
                    <a:pt x="347" y="226"/>
                  </a:cubicBezTo>
                  <a:cubicBezTo>
                    <a:pt x="406" y="226"/>
                    <a:pt x="444" y="171"/>
                    <a:pt x="444" y="112"/>
                  </a:cubicBezTo>
                  <a:cubicBezTo>
                    <a:pt x="444" y="55"/>
                    <a:pt x="407" y="0"/>
                    <a:pt x="349" y="0"/>
                  </a:cubicBezTo>
                  <a:cubicBezTo>
                    <a:pt x="292" y="0"/>
                    <a:pt x="251" y="45"/>
                    <a:pt x="226" y="85"/>
                  </a:cubicBezTo>
                  <a:close/>
                  <a:moveTo>
                    <a:pt x="239" y="102"/>
                  </a:moveTo>
                  <a:cubicBezTo>
                    <a:pt x="260" y="66"/>
                    <a:pt x="297" y="16"/>
                    <a:pt x="353" y="16"/>
                  </a:cubicBezTo>
                  <a:cubicBezTo>
                    <a:pt x="406" y="16"/>
                    <a:pt x="433" y="68"/>
                    <a:pt x="433" y="112"/>
                  </a:cubicBezTo>
                  <a:cubicBezTo>
                    <a:pt x="433" y="161"/>
                    <a:pt x="399" y="202"/>
                    <a:pt x="355" y="202"/>
                  </a:cubicBezTo>
                  <a:cubicBezTo>
                    <a:pt x="327" y="202"/>
                    <a:pt x="304" y="181"/>
                    <a:pt x="294" y="170"/>
                  </a:cubicBezTo>
                  <a:cubicBezTo>
                    <a:pt x="281" y="157"/>
                    <a:pt x="270" y="141"/>
                    <a:pt x="239" y="102"/>
                  </a:cubicBezTo>
                  <a:close/>
                  <a:moveTo>
                    <a:pt x="205" y="123"/>
                  </a:moveTo>
                  <a:cubicBezTo>
                    <a:pt x="184" y="159"/>
                    <a:pt x="147" y="210"/>
                    <a:pt x="91" y="210"/>
                  </a:cubicBezTo>
                  <a:cubicBezTo>
                    <a:pt x="38" y="210"/>
                    <a:pt x="11" y="158"/>
                    <a:pt x="11" y="113"/>
                  </a:cubicBezTo>
                  <a:cubicBezTo>
                    <a:pt x="11" y="64"/>
                    <a:pt x="45" y="24"/>
                    <a:pt x="89" y="24"/>
                  </a:cubicBezTo>
                  <a:cubicBezTo>
                    <a:pt x="118" y="24"/>
                    <a:pt x="140" y="45"/>
                    <a:pt x="150" y="55"/>
                  </a:cubicBezTo>
                  <a:cubicBezTo>
                    <a:pt x="163" y="69"/>
                    <a:pt x="174" y="84"/>
                    <a:pt x="205" y="12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77" name="Graphic 276">
            <a:extLst>
              <a:ext uri="{FF2B5EF4-FFF2-40B4-BE49-F238E27FC236}">
                <a16:creationId xmlns:a16="http://schemas.microsoft.com/office/drawing/2014/main" id="{9FB9761D-37ED-4F91-920D-FCAC23FB6C3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787899" y="1933561"/>
            <a:ext cx="7586981" cy="56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4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5BDA-2225-4C2E-8811-6E306EC8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Paper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AC1A3-D8CF-4096-9AFE-591DF5E90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Writing results section </a:t>
            </a:r>
          </a:p>
          <a:p>
            <a:pPr lvl="1"/>
            <a:r>
              <a:rPr lang="en-US" sz="3200" dirty="0"/>
              <a:t>Figures from this presentation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00A66-A39F-4DA4-B477-14E2D14E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1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24F4-74D1-4B96-AC70-969E86AA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48110"/>
            <a:ext cx="15657240" cy="9612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481D5-3107-4960-8E73-ECEF9941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248DD53D-B3B7-46E0-BCE7-660B1B82D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340" y="7504463"/>
            <a:ext cx="9749820" cy="116709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Light" panose="020B0403020202020204"/>
              </a:rPr>
              <a:t>Bounding with </a:t>
            </a:r>
            <a:r>
              <a:rPr lang="en-US" sz="2800" dirty="0" err="1">
                <a:latin typeface="Helvetica Light" panose="020B0403020202020204"/>
              </a:rPr>
              <a:t>vx</a:t>
            </a:r>
            <a:r>
              <a:rPr lang="en-US" sz="2800" dirty="0">
                <a:latin typeface="Helvetica Light" panose="020B0403020202020204"/>
              </a:rPr>
              <a:t> = 0.5</a:t>
            </a:r>
            <a:endParaRPr lang="en-US" sz="2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6949A0-E9AA-48C3-B0D0-7EFC9F95B864}"/>
              </a:ext>
            </a:extLst>
          </p:cNvPr>
          <p:cNvGrpSpPr/>
          <p:nvPr/>
        </p:nvGrpSpPr>
        <p:grpSpPr>
          <a:xfrm>
            <a:off x="1366800" y="1714500"/>
            <a:ext cx="5486400" cy="4572000"/>
            <a:chOff x="109061" y="1875868"/>
            <a:chExt cx="5040631" cy="428109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6E141F0-23A9-4C2F-A0E0-CC5F416A0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1" y="2376487"/>
              <a:ext cx="5040631" cy="37804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A93B25-987A-41A8-9B89-64563A525FCE}"/>
                </a:ext>
              </a:extLst>
            </p:cNvPr>
            <p:cNvSpPr txBox="1"/>
            <p:nvPr/>
          </p:nvSpPr>
          <p:spPr>
            <a:xfrm>
              <a:off x="2106252" y="1875868"/>
              <a:ext cx="1046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latin typeface="Helvetica Light" panose="020B0403020202020204"/>
                  <a:cs typeface="Helvetica" panose="020B0604020202020204" pitchFamily="34" charset="0"/>
                </a:rPr>
                <a:t>iLQR</a:t>
              </a:r>
              <a:endParaRPr lang="en-US" sz="3200" dirty="0">
                <a:latin typeface="Helvetica Light" panose="020B0403020202020204"/>
                <a:cs typeface="Helvetica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FE34BF-A60E-4E99-99EA-3D048DBDB249}"/>
              </a:ext>
            </a:extLst>
          </p:cNvPr>
          <p:cNvGrpSpPr/>
          <p:nvPr/>
        </p:nvGrpSpPr>
        <p:grpSpPr>
          <a:xfrm>
            <a:off x="9610879" y="1714500"/>
            <a:ext cx="5486400" cy="4572000"/>
            <a:chOff x="10990421" y="1832387"/>
            <a:chExt cx="5213350" cy="4389342"/>
          </a:xfrm>
        </p:grpSpPr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DCEB66BB-6682-4D22-AA59-7973E3B9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0421" y="2311717"/>
              <a:ext cx="5213350" cy="39100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BE879E-E3FD-4F7C-A5E8-42AACF630C06}"/>
                </a:ext>
              </a:extLst>
            </p:cNvPr>
            <p:cNvSpPr txBox="1"/>
            <p:nvPr/>
          </p:nvSpPr>
          <p:spPr>
            <a:xfrm>
              <a:off x="12413571" y="1832387"/>
              <a:ext cx="23535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Light" panose="020B0403020202020204"/>
                  <a:cs typeface="Helvetica" panose="020B0604020202020204" pitchFamily="34" charset="0"/>
                </a:rPr>
                <a:t>Explicit DDP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1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B045-ECAE-4141-8DC9-410E02BA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B681A-F662-4FC3-AC34-E95EA054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8EBD8C-EFF1-44D4-AA0D-9B58EA988239}"/>
              </a:ext>
            </a:extLst>
          </p:cNvPr>
          <p:cNvGrpSpPr/>
          <p:nvPr/>
        </p:nvGrpSpPr>
        <p:grpSpPr>
          <a:xfrm>
            <a:off x="1974309" y="1675720"/>
            <a:ext cx="5486400" cy="4572000"/>
            <a:chOff x="5336381" y="1868977"/>
            <a:chExt cx="5213350" cy="44175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A788C6-08BC-48B1-8976-C8C7E03AEECC}"/>
                </a:ext>
              </a:extLst>
            </p:cNvPr>
            <p:cNvSpPr txBox="1"/>
            <p:nvPr/>
          </p:nvSpPr>
          <p:spPr>
            <a:xfrm>
              <a:off x="7013532" y="1868977"/>
              <a:ext cx="24635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>
                  <a:latin typeface="Helvetica Light" panose="020B0403020202020204"/>
                  <a:cs typeface="Helvetica" panose="020B0604020202020204" pitchFamily="34" charset="0"/>
                </a:rPr>
                <a:t>ExtMod</a:t>
              </a:r>
              <a:r>
                <a:rPr lang="en-US" sz="3200" dirty="0">
                  <a:latin typeface="Helvetica Light" panose="020B0403020202020204"/>
                  <a:cs typeface="Helvetica" panose="020B0604020202020204" pitchFamily="34" charset="0"/>
                </a:rPr>
                <a:t> DDP</a:t>
              </a:r>
            </a:p>
          </p:txBody>
        </p: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B5D65F20-40A1-40DB-BAA7-AA9BEF38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6381" y="2376486"/>
              <a:ext cx="5213350" cy="39100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76D1BC2-F115-4C30-A4C4-A11CBCBA903D}"/>
              </a:ext>
            </a:extLst>
          </p:cNvPr>
          <p:cNvGrpSpPr/>
          <p:nvPr/>
        </p:nvGrpSpPr>
        <p:grpSpPr>
          <a:xfrm>
            <a:off x="9879555" y="1714500"/>
            <a:ext cx="5486400" cy="4572000"/>
            <a:chOff x="11889747" y="5318746"/>
            <a:chExt cx="4901876" cy="4165877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85B96965-32F0-4B21-AC53-94DB27057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9747" y="5808216"/>
              <a:ext cx="4901876" cy="36764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31E94A-6EC2-467C-834B-152266544889}"/>
                </a:ext>
              </a:extLst>
            </p:cNvPr>
            <p:cNvSpPr txBox="1"/>
            <p:nvPr/>
          </p:nvSpPr>
          <p:spPr>
            <a:xfrm>
              <a:off x="13389236" y="5318746"/>
              <a:ext cx="2281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Light" panose="020B0403020202020204"/>
                </a:rPr>
                <a:t>Tensor DDP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92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7095-74FF-4462-B947-2C7BC8FC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3FE51-8CA8-471C-802E-516CE183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BABBC9-D25B-44C4-870A-1BBB6EA04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71" t="4640" r="4621"/>
          <a:stretch/>
        </p:blipFill>
        <p:spPr>
          <a:xfrm>
            <a:off x="258445" y="1897654"/>
            <a:ext cx="8001000" cy="656708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74D049-1514-4B47-8475-EECD2A7265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60" t="2458"/>
          <a:stretch/>
        </p:blipFill>
        <p:spPr>
          <a:xfrm>
            <a:off x="8259445" y="2019300"/>
            <a:ext cx="893509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68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8D7B-C3E8-49F1-9528-2CBCC9E0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EEDEFE-5ED5-48C5-AAE8-709C8799F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83" t="4526" r="5232"/>
          <a:stretch/>
        </p:blipFill>
        <p:spPr>
          <a:xfrm>
            <a:off x="4662011" y="2270759"/>
            <a:ext cx="8016240" cy="61110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662D-AD94-451B-85BE-B4197D8B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7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463E-25C3-4D27-A774-459594C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8D6FD-8D25-4885-8250-9D18D10C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554AF6C-E360-4274-ADCB-9DD15C68E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42" r="4712"/>
          <a:stretch/>
        </p:blipFill>
        <p:spPr>
          <a:xfrm>
            <a:off x="579120" y="1748314"/>
            <a:ext cx="7635240" cy="62569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7EF59C-A8AC-4992-B8FB-48C3F63C9C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90" r="5073"/>
          <a:stretch/>
        </p:blipFill>
        <p:spPr>
          <a:xfrm>
            <a:off x="8670925" y="1896426"/>
            <a:ext cx="7635240" cy="61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D1C1-15E3-4E73-B1E8-286990AC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noise to Optimized Control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5D44-D8B9-4E16-9AF5-BCD68B50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endParaRPr lang="en-US" dirty="0"/>
          </a:p>
          <a:p>
            <a:r>
              <a:rPr lang="en-US" dirty="0"/>
              <a:t>Use optimized trajectory and control as initial guess </a:t>
            </a:r>
          </a:p>
          <a:p>
            <a:r>
              <a:rPr lang="en-US" dirty="0"/>
              <a:t>Add </a:t>
            </a:r>
            <a:r>
              <a:rPr lang="en-US" dirty="0" err="1"/>
              <a:t>weiner</a:t>
            </a:r>
            <a:r>
              <a:rPr lang="en-US" dirty="0"/>
              <a:t> noise to controller </a:t>
            </a:r>
          </a:p>
          <a:p>
            <a:r>
              <a:rPr lang="en-US" dirty="0"/>
              <a:t>Run either </a:t>
            </a:r>
            <a:r>
              <a:rPr lang="en-US" dirty="0" err="1"/>
              <a:t>iLQR</a:t>
            </a:r>
            <a:r>
              <a:rPr lang="en-US" dirty="0"/>
              <a:t>/DDP for 20 iterations</a:t>
            </a:r>
          </a:p>
          <a:p>
            <a:r>
              <a:rPr lang="en-US" dirty="0"/>
              <a:t>Noise scaling</a:t>
            </a:r>
          </a:p>
          <a:p>
            <a:pPr lvl="1"/>
            <a:r>
              <a:rPr lang="en-US" dirty="0"/>
              <a:t>scaler = </a:t>
            </a:r>
            <a:r>
              <a:rPr lang="en-US" dirty="0" err="1"/>
              <a:t>linspace</a:t>
            </a:r>
            <a:r>
              <a:rPr lang="en-US" dirty="0"/>
              <a:t>(-2,2,15);</a:t>
            </a:r>
          </a:p>
          <a:p>
            <a:pPr lvl="1"/>
            <a:r>
              <a:rPr lang="en-US" dirty="0"/>
              <a:t> N = 585; dt = 1e-3;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dW</a:t>
            </a:r>
            <a:r>
              <a:rPr lang="en-US" dirty="0"/>
              <a:t> = sqrt(dt)*</a:t>
            </a:r>
            <a:r>
              <a:rPr lang="en-US" dirty="0" err="1"/>
              <a:t>randn</a:t>
            </a:r>
            <a:r>
              <a:rPr lang="en-US" dirty="0"/>
              <a:t>(4,N);  %</a:t>
            </a:r>
            <a:r>
              <a:rPr lang="en-US" dirty="0" err="1"/>
              <a:t>weiner</a:t>
            </a:r>
            <a:r>
              <a:rPr lang="en-US" dirty="0"/>
              <a:t> noise</a:t>
            </a:r>
          </a:p>
          <a:p>
            <a:pPr lvl="1"/>
            <a:r>
              <a:rPr lang="pl-PL" dirty="0"/>
              <a:t> W = cumsum(dW) *  scaler(i);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4624B-3EA7-46FF-8AD6-AAB266C5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5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BCE-2A13-4ABD-BCCD-9EC44E54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0" y="548110"/>
            <a:ext cx="14955977" cy="961256"/>
          </a:xfrm>
        </p:spPr>
        <p:txBody>
          <a:bodyPr/>
          <a:lstStyle/>
          <a:p>
            <a:pPr algn="ctr"/>
            <a:r>
              <a:rPr lang="en-US" dirty="0"/>
              <a:t>Add Noise to Trajectory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DA46-95F8-4D08-B07B-905C721B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5F150-17F0-4B50-8360-EBAF09C34C63}"/>
              </a:ext>
            </a:extLst>
          </p:cNvPr>
          <p:cNvGrpSpPr/>
          <p:nvPr/>
        </p:nvGrpSpPr>
        <p:grpSpPr>
          <a:xfrm>
            <a:off x="-9217" y="2500287"/>
            <a:ext cx="6901997" cy="1494364"/>
            <a:chOff x="6436925" y="6434974"/>
            <a:chExt cx="6901997" cy="1494364"/>
          </a:xfrm>
        </p:grpSpPr>
        <p:sp>
          <p:nvSpPr>
            <p:cNvPr id="6" name="Freeform 16 1 1">
              <a:extLst>
                <a:ext uri="{FF2B5EF4-FFF2-40B4-BE49-F238E27FC236}">
                  <a16:creationId xmlns:a16="http://schemas.microsoft.com/office/drawing/2014/main" id="{C8946CEC-2C5C-44D4-A3A9-F0022D955498}"/>
                </a:ext>
              </a:extLst>
            </p:cNvPr>
            <p:cNvSpPr/>
            <p:nvPr/>
          </p:nvSpPr>
          <p:spPr>
            <a:xfrm>
              <a:off x="6812618" y="6434974"/>
              <a:ext cx="6526304" cy="1243699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03640 h 1103640"/>
                <a:gd name="connsiteX1" fmla="*/ 1136073 w 11637818"/>
                <a:gd name="connsiteY1" fmla="*/ 22985 h 1103640"/>
                <a:gd name="connsiteX2" fmla="*/ 2569486 w 11637818"/>
                <a:gd name="connsiteY2" fmla="*/ 360343 h 1103640"/>
                <a:gd name="connsiteX3" fmla="*/ 4475018 w 11637818"/>
                <a:gd name="connsiteY3" fmla="*/ 300076 h 1103640"/>
                <a:gd name="connsiteX4" fmla="*/ 5735782 w 11637818"/>
                <a:gd name="connsiteY4" fmla="*/ 216949 h 1103640"/>
                <a:gd name="connsiteX5" fmla="*/ 7536873 w 11637818"/>
                <a:gd name="connsiteY5" fmla="*/ 771131 h 1103640"/>
                <a:gd name="connsiteX6" fmla="*/ 9767454 w 11637818"/>
                <a:gd name="connsiteY6" fmla="*/ 189240 h 1103640"/>
                <a:gd name="connsiteX7" fmla="*/ 11069782 w 11637818"/>
                <a:gd name="connsiteY7" fmla="*/ 216949 h 1103640"/>
                <a:gd name="connsiteX8" fmla="*/ 11637818 w 11637818"/>
                <a:gd name="connsiteY8" fmla="*/ 244658 h 1103640"/>
                <a:gd name="connsiteX0" fmla="*/ 0 w 11637818"/>
                <a:gd name="connsiteY0" fmla="*/ 1239249 h 1239249"/>
                <a:gd name="connsiteX1" fmla="*/ 1136073 w 11637818"/>
                <a:gd name="connsiteY1" fmla="*/ 158594 h 1239249"/>
                <a:gd name="connsiteX2" fmla="*/ 2569486 w 11637818"/>
                <a:gd name="connsiteY2" fmla="*/ 495952 h 1239249"/>
                <a:gd name="connsiteX3" fmla="*/ 4475018 w 11637818"/>
                <a:gd name="connsiteY3" fmla="*/ 435685 h 1239249"/>
                <a:gd name="connsiteX4" fmla="*/ 5260198 w 11637818"/>
                <a:gd name="connsiteY4" fmla="*/ 9658 h 1239249"/>
                <a:gd name="connsiteX5" fmla="*/ 7536873 w 11637818"/>
                <a:gd name="connsiteY5" fmla="*/ 906740 h 1239249"/>
                <a:gd name="connsiteX6" fmla="*/ 9767454 w 11637818"/>
                <a:gd name="connsiteY6" fmla="*/ 324849 h 1239249"/>
                <a:gd name="connsiteX7" fmla="*/ 11069782 w 11637818"/>
                <a:gd name="connsiteY7" fmla="*/ 352558 h 1239249"/>
                <a:gd name="connsiteX8" fmla="*/ 11637818 w 11637818"/>
                <a:gd name="connsiteY8" fmla="*/ 380267 h 1239249"/>
                <a:gd name="connsiteX0" fmla="*/ 0 w 11637818"/>
                <a:gd name="connsiteY0" fmla="*/ 1243699 h 1243699"/>
                <a:gd name="connsiteX1" fmla="*/ 1136073 w 11637818"/>
                <a:gd name="connsiteY1" fmla="*/ 163044 h 1243699"/>
                <a:gd name="connsiteX2" fmla="*/ 2569486 w 11637818"/>
                <a:gd name="connsiteY2" fmla="*/ 500402 h 1243699"/>
                <a:gd name="connsiteX3" fmla="*/ 4244020 w 11637818"/>
                <a:gd name="connsiteY3" fmla="*/ 371555 h 1243699"/>
                <a:gd name="connsiteX4" fmla="*/ 5260198 w 11637818"/>
                <a:gd name="connsiteY4" fmla="*/ 14108 h 1243699"/>
                <a:gd name="connsiteX5" fmla="*/ 7536873 w 11637818"/>
                <a:gd name="connsiteY5" fmla="*/ 911190 h 1243699"/>
                <a:gd name="connsiteX6" fmla="*/ 9767454 w 11637818"/>
                <a:gd name="connsiteY6" fmla="*/ 329299 h 1243699"/>
                <a:gd name="connsiteX7" fmla="*/ 11069782 w 11637818"/>
                <a:gd name="connsiteY7" fmla="*/ 357008 h 1243699"/>
                <a:gd name="connsiteX8" fmla="*/ 11637818 w 11637818"/>
                <a:gd name="connsiteY8" fmla="*/ 384717 h 124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7818" h="1243699">
                  <a:moveTo>
                    <a:pt x="0" y="1243699"/>
                  </a:moveTo>
                  <a:cubicBezTo>
                    <a:pt x="326736" y="738008"/>
                    <a:pt x="707825" y="286927"/>
                    <a:pt x="1136073" y="163044"/>
                  </a:cubicBezTo>
                  <a:cubicBezTo>
                    <a:pt x="1564321" y="39161"/>
                    <a:pt x="2051495" y="465650"/>
                    <a:pt x="2569486" y="500402"/>
                  </a:cubicBezTo>
                  <a:cubicBezTo>
                    <a:pt x="3087477" y="535154"/>
                    <a:pt x="3795568" y="452604"/>
                    <a:pt x="4244020" y="371555"/>
                  </a:cubicBezTo>
                  <a:cubicBezTo>
                    <a:pt x="4692472" y="290506"/>
                    <a:pt x="4711389" y="-75831"/>
                    <a:pt x="5260198" y="14108"/>
                  </a:cubicBezTo>
                  <a:cubicBezTo>
                    <a:pt x="5809007" y="104047"/>
                    <a:pt x="6785664" y="858658"/>
                    <a:pt x="7536873" y="911190"/>
                  </a:cubicBezTo>
                  <a:cubicBezTo>
                    <a:pt x="8288082" y="963722"/>
                    <a:pt x="9178636" y="421663"/>
                    <a:pt x="9767454" y="329299"/>
                  </a:cubicBezTo>
                  <a:cubicBezTo>
                    <a:pt x="10356272" y="236935"/>
                    <a:pt x="10758055" y="347772"/>
                    <a:pt x="11069782" y="357008"/>
                  </a:cubicBezTo>
                  <a:cubicBezTo>
                    <a:pt x="11381509" y="366244"/>
                    <a:pt x="11509663" y="375480"/>
                    <a:pt x="11637818" y="38471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569F0C-8938-4B69-A090-74C4FD82CFD9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6436925" y="7648350"/>
              <a:ext cx="350838" cy="280988"/>
              <a:chOff x="1663700" y="6886576"/>
              <a:chExt cx="350838" cy="280988"/>
            </a:xfrm>
          </p:grpSpPr>
          <p:sp>
            <p:nvSpPr>
              <p:cNvPr id="8" name="Freeform 1288 1 1">
                <a:extLst>
                  <a:ext uri="{FF2B5EF4-FFF2-40B4-BE49-F238E27FC236}">
                    <a16:creationId xmlns:a16="http://schemas.microsoft.com/office/drawing/2014/main" id="{F7D14009-ED4F-478F-B934-80373DBDB1B4}"/>
                  </a:ext>
                </a:extLst>
              </p:cNvPr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63700" y="6886576"/>
                <a:ext cx="207963" cy="204788"/>
              </a:xfrm>
              <a:custGeom>
                <a:avLst/>
                <a:gdLst>
                  <a:gd name="T0" fmla="*/ 161 w 281"/>
                  <a:gd name="T1" fmla="*/ 99 h 222"/>
                  <a:gd name="T2" fmla="*/ 220 w 281"/>
                  <a:gd name="T3" fmla="*/ 34 h 222"/>
                  <a:gd name="T4" fmla="*/ 271 w 281"/>
                  <a:gd name="T5" fmla="*/ 24 h 222"/>
                  <a:gd name="T6" fmla="*/ 271 w 281"/>
                  <a:gd name="T7" fmla="*/ 0 h 222"/>
                  <a:gd name="T8" fmla="*/ 225 w 281"/>
                  <a:gd name="T9" fmla="*/ 2 h 222"/>
                  <a:gd name="T10" fmla="*/ 173 w 281"/>
                  <a:gd name="T11" fmla="*/ 0 h 222"/>
                  <a:gd name="T12" fmla="*/ 173 w 281"/>
                  <a:gd name="T13" fmla="*/ 24 h 222"/>
                  <a:gd name="T14" fmla="*/ 192 w 281"/>
                  <a:gd name="T15" fmla="*/ 28 h 222"/>
                  <a:gd name="T16" fmla="*/ 188 w 281"/>
                  <a:gd name="T17" fmla="*/ 34 h 222"/>
                  <a:gd name="T18" fmla="*/ 147 w 281"/>
                  <a:gd name="T19" fmla="*/ 81 h 222"/>
                  <a:gd name="T20" fmla="*/ 98 w 281"/>
                  <a:gd name="T21" fmla="*/ 24 h 222"/>
                  <a:gd name="T22" fmla="*/ 118 w 281"/>
                  <a:gd name="T23" fmla="*/ 24 h 222"/>
                  <a:gd name="T24" fmla="*/ 118 w 281"/>
                  <a:gd name="T25" fmla="*/ 0 h 222"/>
                  <a:gd name="T26" fmla="*/ 57 w 281"/>
                  <a:gd name="T27" fmla="*/ 2 h 222"/>
                  <a:gd name="T28" fmla="*/ 2 w 281"/>
                  <a:gd name="T29" fmla="*/ 0 h 222"/>
                  <a:gd name="T30" fmla="*/ 2 w 281"/>
                  <a:gd name="T31" fmla="*/ 24 h 222"/>
                  <a:gd name="T32" fmla="*/ 38 w 281"/>
                  <a:gd name="T33" fmla="*/ 24 h 222"/>
                  <a:gd name="T34" fmla="*/ 116 w 281"/>
                  <a:gd name="T35" fmla="*/ 115 h 222"/>
                  <a:gd name="T36" fmla="*/ 50 w 281"/>
                  <a:gd name="T37" fmla="*/ 189 h 222"/>
                  <a:gd name="T38" fmla="*/ 0 w 281"/>
                  <a:gd name="T39" fmla="*/ 198 h 222"/>
                  <a:gd name="T40" fmla="*/ 0 w 281"/>
                  <a:gd name="T41" fmla="*/ 222 h 222"/>
                  <a:gd name="T42" fmla="*/ 46 w 281"/>
                  <a:gd name="T43" fmla="*/ 220 h 222"/>
                  <a:gd name="T44" fmla="*/ 97 w 281"/>
                  <a:gd name="T45" fmla="*/ 222 h 222"/>
                  <a:gd name="T46" fmla="*/ 97 w 281"/>
                  <a:gd name="T47" fmla="*/ 198 h 222"/>
                  <a:gd name="T48" fmla="*/ 79 w 281"/>
                  <a:gd name="T49" fmla="*/ 193 h 222"/>
                  <a:gd name="T50" fmla="*/ 82 w 281"/>
                  <a:gd name="T51" fmla="*/ 188 h 222"/>
                  <a:gd name="T52" fmla="*/ 131 w 281"/>
                  <a:gd name="T53" fmla="*/ 133 h 222"/>
                  <a:gd name="T54" fmla="*/ 185 w 281"/>
                  <a:gd name="T55" fmla="*/ 198 h 222"/>
                  <a:gd name="T56" fmla="*/ 166 w 281"/>
                  <a:gd name="T57" fmla="*/ 198 h 222"/>
                  <a:gd name="T58" fmla="*/ 166 w 281"/>
                  <a:gd name="T59" fmla="*/ 222 h 222"/>
                  <a:gd name="T60" fmla="*/ 226 w 281"/>
                  <a:gd name="T61" fmla="*/ 220 h 222"/>
                  <a:gd name="T62" fmla="*/ 281 w 281"/>
                  <a:gd name="T63" fmla="*/ 222 h 222"/>
                  <a:gd name="T64" fmla="*/ 281 w 281"/>
                  <a:gd name="T65" fmla="*/ 198 h 222"/>
                  <a:gd name="T66" fmla="*/ 245 w 281"/>
                  <a:gd name="T67" fmla="*/ 198 h 222"/>
                  <a:gd name="T68" fmla="*/ 161 w 281"/>
                  <a:gd name="T69" fmla="*/ 99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1" h="222">
                    <a:moveTo>
                      <a:pt x="161" y="99"/>
                    </a:moveTo>
                    <a:lnTo>
                      <a:pt x="220" y="34"/>
                    </a:lnTo>
                    <a:cubicBezTo>
                      <a:pt x="226" y="27"/>
                      <a:pt x="229" y="24"/>
                      <a:pt x="271" y="24"/>
                    </a:cubicBezTo>
                    <a:lnTo>
                      <a:pt x="271" y="0"/>
                    </a:lnTo>
                    <a:cubicBezTo>
                      <a:pt x="253" y="1"/>
                      <a:pt x="227" y="2"/>
                      <a:pt x="225" y="2"/>
                    </a:cubicBezTo>
                    <a:cubicBezTo>
                      <a:pt x="212" y="2"/>
                      <a:pt x="187" y="1"/>
                      <a:pt x="173" y="0"/>
                    </a:cubicBezTo>
                    <a:lnTo>
                      <a:pt x="173" y="24"/>
                    </a:lnTo>
                    <a:cubicBezTo>
                      <a:pt x="180" y="24"/>
                      <a:pt x="186" y="25"/>
                      <a:pt x="192" y="28"/>
                    </a:cubicBezTo>
                    <a:cubicBezTo>
                      <a:pt x="190" y="31"/>
                      <a:pt x="190" y="32"/>
                      <a:pt x="188" y="34"/>
                    </a:cubicBezTo>
                    <a:lnTo>
                      <a:pt x="147" y="81"/>
                    </a:lnTo>
                    <a:lnTo>
                      <a:pt x="98" y="24"/>
                    </a:lnTo>
                    <a:lnTo>
                      <a:pt x="118" y="24"/>
                    </a:lnTo>
                    <a:lnTo>
                      <a:pt x="118" y="0"/>
                    </a:lnTo>
                    <a:cubicBezTo>
                      <a:pt x="105" y="1"/>
                      <a:pt x="73" y="2"/>
                      <a:pt x="57" y="2"/>
                    </a:cubicBezTo>
                    <a:cubicBezTo>
                      <a:pt x="41" y="2"/>
                      <a:pt x="19" y="1"/>
                      <a:pt x="2" y="0"/>
                    </a:cubicBezTo>
                    <a:lnTo>
                      <a:pt x="2" y="24"/>
                    </a:lnTo>
                    <a:lnTo>
                      <a:pt x="38" y="24"/>
                    </a:lnTo>
                    <a:lnTo>
                      <a:pt x="116" y="115"/>
                    </a:lnTo>
                    <a:lnTo>
                      <a:pt x="50" y="189"/>
                    </a:lnTo>
                    <a:cubicBezTo>
                      <a:pt x="42" y="198"/>
                      <a:pt x="24" y="198"/>
                      <a:pt x="0" y="198"/>
                    </a:cubicBezTo>
                    <a:lnTo>
                      <a:pt x="0" y="222"/>
                    </a:lnTo>
                    <a:cubicBezTo>
                      <a:pt x="17" y="221"/>
                      <a:pt x="43" y="220"/>
                      <a:pt x="46" y="220"/>
                    </a:cubicBezTo>
                    <a:cubicBezTo>
                      <a:pt x="58" y="220"/>
                      <a:pt x="87" y="221"/>
                      <a:pt x="97" y="222"/>
                    </a:cubicBezTo>
                    <a:lnTo>
                      <a:pt x="97" y="198"/>
                    </a:lnTo>
                    <a:cubicBezTo>
                      <a:pt x="88" y="198"/>
                      <a:pt x="79" y="196"/>
                      <a:pt x="79" y="193"/>
                    </a:cubicBezTo>
                    <a:cubicBezTo>
                      <a:pt x="79" y="192"/>
                      <a:pt x="79" y="192"/>
                      <a:pt x="82" y="188"/>
                    </a:cubicBezTo>
                    <a:lnTo>
                      <a:pt x="131" y="133"/>
                    </a:lnTo>
                    <a:lnTo>
                      <a:pt x="185" y="198"/>
                    </a:lnTo>
                    <a:lnTo>
                      <a:pt x="166" y="198"/>
                    </a:lnTo>
                    <a:lnTo>
                      <a:pt x="166" y="222"/>
                    </a:lnTo>
                    <a:cubicBezTo>
                      <a:pt x="179" y="221"/>
                      <a:pt x="209" y="220"/>
                      <a:pt x="226" y="220"/>
                    </a:cubicBezTo>
                    <a:cubicBezTo>
                      <a:pt x="242" y="220"/>
                      <a:pt x="264" y="221"/>
                      <a:pt x="281" y="222"/>
                    </a:cubicBezTo>
                    <a:lnTo>
                      <a:pt x="281" y="198"/>
                    </a:lnTo>
                    <a:lnTo>
                      <a:pt x="245" y="198"/>
                    </a:lnTo>
                    <a:lnTo>
                      <a:pt x="161" y="9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289 1 1">
                <a:extLst>
                  <a:ext uri="{FF2B5EF4-FFF2-40B4-BE49-F238E27FC236}">
                    <a16:creationId xmlns:a16="http://schemas.microsoft.com/office/drawing/2014/main" id="{593141EA-0F91-4681-AC35-7984A94A2FF9}"/>
                  </a:ext>
                </a:extLst>
              </p:cNvPr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893888" y="6946901"/>
                <a:ext cx="120650" cy="220663"/>
              </a:xfrm>
              <a:custGeom>
                <a:avLst/>
                <a:gdLst>
                  <a:gd name="T0" fmla="*/ 162 w 162"/>
                  <a:gd name="T1" fmla="*/ 120 h 239"/>
                  <a:gd name="T2" fmla="*/ 141 w 162"/>
                  <a:gd name="T3" fmla="*/ 30 h 239"/>
                  <a:gd name="T4" fmla="*/ 81 w 162"/>
                  <a:gd name="T5" fmla="*/ 0 h 239"/>
                  <a:gd name="T6" fmla="*/ 0 w 162"/>
                  <a:gd name="T7" fmla="*/ 120 h 239"/>
                  <a:gd name="T8" fmla="*/ 81 w 162"/>
                  <a:gd name="T9" fmla="*/ 239 h 239"/>
                  <a:gd name="T10" fmla="*/ 162 w 162"/>
                  <a:gd name="T11" fmla="*/ 120 h 239"/>
                  <a:gd name="T12" fmla="*/ 81 w 162"/>
                  <a:gd name="T13" fmla="*/ 229 h 239"/>
                  <a:gd name="T14" fmla="*/ 36 w 162"/>
                  <a:gd name="T15" fmla="*/ 191 h 239"/>
                  <a:gd name="T16" fmla="*/ 31 w 162"/>
                  <a:gd name="T17" fmla="*/ 116 h 239"/>
                  <a:gd name="T18" fmla="*/ 37 w 162"/>
                  <a:gd name="T19" fmla="*/ 45 h 239"/>
                  <a:gd name="T20" fmla="*/ 81 w 162"/>
                  <a:gd name="T21" fmla="*/ 10 h 239"/>
                  <a:gd name="T22" fmla="*/ 124 w 162"/>
                  <a:gd name="T23" fmla="*/ 41 h 239"/>
                  <a:gd name="T24" fmla="*/ 130 w 162"/>
                  <a:gd name="T25" fmla="*/ 116 h 239"/>
                  <a:gd name="T26" fmla="*/ 125 w 162"/>
                  <a:gd name="T27" fmla="*/ 190 h 239"/>
                  <a:gd name="T28" fmla="*/ 81 w 162"/>
                  <a:gd name="T29" fmla="*/ 22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239">
                    <a:moveTo>
                      <a:pt x="162" y="120"/>
                    </a:moveTo>
                    <a:cubicBezTo>
                      <a:pt x="162" y="82"/>
                      <a:pt x="157" y="54"/>
                      <a:pt x="141" y="30"/>
                    </a:cubicBezTo>
                    <a:cubicBezTo>
                      <a:pt x="130" y="14"/>
                      <a:pt x="108" y="0"/>
                      <a:pt x="81" y="0"/>
                    </a:cubicBezTo>
                    <a:cubicBezTo>
                      <a:pt x="0" y="0"/>
                      <a:pt x="0" y="95"/>
                      <a:pt x="0" y="120"/>
                    </a:cubicBezTo>
                    <a:cubicBezTo>
                      <a:pt x="0" y="146"/>
                      <a:pt x="0" y="239"/>
                      <a:pt x="81" y="239"/>
                    </a:cubicBezTo>
                    <a:cubicBezTo>
                      <a:pt x="162" y="239"/>
                      <a:pt x="162" y="146"/>
                      <a:pt x="162" y="120"/>
                    </a:cubicBezTo>
                    <a:close/>
                    <a:moveTo>
                      <a:pt x="81" y="229"/>
                    </a:moveTo>
                    <a:cubicBezTo>
                      <a:pt x="65" y="229"/>
                      <a:pt x="43" y="220"/>
                      <a:pt x="36" y="191"/>
                    </a:cubicBezTo>
                    <a:cubicBezTo>
                      <a:pt x="31" y="170"/>
                      <a:pt x="31" y="142"/>
                      <a:pt x="31" y="116"/>
                    </a:cubicBezTo>
                    <a:cubicBezTo>
                      <a:pt x="31" y="90"/>
                      <a:pt x="31" y="64"/>
                      <a:pt x="37" y="45"/>
                    </a:cubicBezTo>
                    <a:cubicBezTo>
                      <a:pt x="44" y="17"/>
                      <a:pt x="66" y="10"/>
                      <a:pt x="81" y="10"/>
                    </a:cubicBezTo>
                    <a:cubicBezTo>
                      <a:pt x="99" y="10"/>
                      <a:pt x="118" y="21"/>
                      <a:pt x="124" y="41"/>
                    </a:cubicBezTo>
                    <a:cubicBezTo>
                      <a:pt x="129" y="60"/>
                      <a:pt x="130" y="85"/>
                      <a:pt x="130" y="116"/>
                    </a:cubicBezTo>
                    <a:cubicBezTo>
                      <a:pt x="130" y="142"/>
                      <a:pt x="130" y="168"/>
                      <a:pt x="125" y="190"/>
                    </a:cubicBezTo>
                    <a:cubicBezTo>
                      <a:pt x="118" y="221"/>
                      <a:pt x="95" y="229"/>
                      <a:pt x="81" y="22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3C185E-8ACF-40CE-9045-DA07D46EE988}"/>
              </a:ext>
            </a:extLst>
          </p:cNvPr>
          <p:cNvSpPr/>
          <p:nvPr/>
        </p:nvSpPr>
        <p:spPr>
          <a:xfrm rot="5400000" flipV="1">
            <a:off x="3184672" y="3007846"/>
            <a:ext cx="684501" cy="333406"/>
          </a:xfrm>
          <a:prstGeom prst="rightArrow">
            <a:avLst>
              <a:gd name="adj1" fmla="val 50000"/>
              <a:gd name="adj2" fmla="val 670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2541D-D9EB-4A10-9CC0-A423B17739FD}"/>
              </a:ext>
            </a:extLst>
          </p:cNvPr>
          <p:cNvGrpSpPr/>
          <p:nvPr/>
        </p:nvGrpSpPr>
        <p:grpSpPr>
          <a:xfrm>
            <a:off x="3416075" y="3589279"/>
            <a:ext cx="214015" cy="777014"/>
            <a:chOff x="9862217" y="7523966"/>
            <a:chExt cx="214015" cy="7462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E3F0B7-788B-4448-A6E2-E676D40FEEBE}"/>
                </a:ext>
              </a:extLst>
            </p:cNvPr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>
            <a:xfrm rot="16200000">
              <a:off x="9806975" y="7651241"/>
              <a:ext cx="309414" cy="54864"/>
              <a:chOff x="4225920" y="7627938"/>
              <a:chExt cx="387350" cy="730250"/>
            </a:xfrm>
          </p:grpSpPr>
          <p:sp>
            <p:nvSpPr>
              <p:cNvPr id="32" name="Oval 1325 1">
                <a:extLst>
                  <a:ext uri="{FF2B5EF4-FFF2-40B4-BE49-F238E27FC236}">
                    <a16:creationId xmlns:a16="http://schemas.microsoft.com/office/drawing/2014/main" id="{5473FE36-853A-44F8-AC34-F1880AFA83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225920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326 1">
                <a:extLst>
                  <a:ext uri="{FF2B5EF4-FFF2-40B4-BE49-F238E27FC236}">
                    <a16:creationId xmlns:a16="http://schemas.microsoft.com/office/drawing/2014/main" id="{A0875937-971E-430D-A787-E6855E427C3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398958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327 1">
                <a:extLst>
                  <a:ext uri="{FF2B5EF4-FFF2-40B4-BE49-F238E27FC236}">
                    <a16:creationId xmlns:a16="http://schemas.microsoft.com/office/drawing/2014/main" id="{D4B61C54-AA7E-4B98-9901-9585DFC3B9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571995" y="7627938"/>
                <a:ext cx="41275" cy="73025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B8A6123A-5DFF-4CCB-8362-22A448AA147C}"/>
                </a:ext>
              </a:extLst>
            </p:cNvPr>
            <p:cNvSpPr/>
            <p:nvPr/>
          </p:nvSpPr>
          <p:spPr>
            <a:xfrm rot="5400000" flipV="1">
              <a:off x="9778200" y="7972219"/>
              <a:ext cx="382050" cy="214015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ontent Placeholder 2 2 2 1 2">
            <a:extLst>
              <a:ext uri="{FF2B5EF4-FFF2-40B4-BE49-F238E27FC236}">
                <a16:creationId xmlns:a16="http://schemas.microsoft.com/office/drawing/2014/main" id="{DAB89AD2-F6FE-4E50-B915-2710D75789EF}"/>
              </a:ext>
            </a:extLst>
          </p:cNvPr>
          <p:cNvSpPr txBox="1">
            <a:spLocks/>
          </p:cNvSpPr>
          <p:nvPr/>
        </p:nvSpPr>
        <p:spPr>
          <a:xfrm>
            <a:off x="6875729" y="2511253"/>
            <a:ext cx="4830990" cy="67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Initial</a:t>
            </a:r>
            <a:endParaRPr lang="en-US" sz="3769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FA6F41-7E69-4834-B0F2-BD757A5AE0EA}"/>
              </a:ext>
            </a:extLst>
          </p:cNvPr>
          <p:cNvGrpSpPr/>
          <p:nvPr/>
        </p:nvGrpSpPr>
        <p:grpSpPr>
          <a:xfrm>
            <a:off x="374976" y="3222404"/>
            <a:ext cx="10779342" cy="1078152"/>
            <a:chOff x="6821118" y="7157091"/>
            <a:chExt cx="10779342" cy="1078152"/>
          </a:xfrm>
        </p:grpSpPr>
        <p:sp>
          <p:nvSpPr>
            <p:cNvPr id="37" name="Freeform 31 1 2 1">
              <a:extLst>
                <a:ext uri="{FF2B5EF4-FFF2-40B4-BE49-F238E27FC236}">
                  <a16:creationId xmlns:a16="http://schemas.microsoft.com/office/drawing/2014/main" id="{DA9BB741-5B20-4430-890E-EC19E6911DA5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tent Placeholder 2 2 2 1 3 1">
              <a:extLst>
                <a:ext uri="{FF2B5EF4-FFF2-40B4-BE49-F238E27FC236}">
                  <a16:creationId xmlns:a16="http://schemas.microsoft.com/office/drawing/2014/main" id="{E7FDA698-D819-4DF2-BA17-4D9252D6DD68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Intermediate</a:t>
              </a:r>
              <a:endParaRPr lang="en-US" sz="3769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E51930-A9C3-4CFC-8625-D1D67B2CB8C5}"/>
              </a:ext>
            </a:extLst>
          </p:cNvPr>
          <p:cNvGrpSpPr/>
          <p:nvPr/>
        </p:nvGrpSpPr>
        <p:grpSpPr>
          <a:xfrm>
            <a:off x="411816" y="3495400"/>
            <a:ext cx="11173184" cy="1421934"/>
            <a:chOff x="6857958" y="7430087"/>
            <a:chExt cx="11173184" cy="1421934"/>
          </a:xfrm>
        </p:grpSpPr>
        <p:sp>
          <p:nvSpPr>
            <p:cNvPr id="40" name="Freeform 31 1 1 1">
              <a:extLst>
                <a:ext uri="{FF2B5EF4-FFF2-40B4-BE49-F238E27FC236}">
                  <a16:creationId xmlns:a16="http://schemas.microsoft.com/office/drawing/2014/main" id="{01C2286C-C091-4469-A921-01ACC9433761}"/>
                </a:ext>
              </a:extLst>
            </p:cNvPr>
            <p:cNvSpPr/>
            <p:nvPr/>
          </p:nvSpPr>
          <p:spPr>
            <a:xfrm>
              <a:off x="6857958" y="7430087"/>
              <a:ext cx="6573408" cy="1197581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430013 h 2553844"/>
                <a:gd name="connsiteX1" fmla="*/ 1136073 w 10282714"/>
                <a:gd name="connsiteY1" fmla="*/ 188580 h 2553844"/>
                <a:gd name="connsiteX2" fmla="*/ 2494089 w 10282714"/>
                <a:gd name="connsiteY2" fmla="*/ 2203804 h 2553844"/>
                <a:gd name="connsiteX3" fmla="*/ 4851436 w 10282714"/>
                <a:gd name="connsiteY3" fmla="*/ 1884298 h 2553844"/>
                <a:gd name="connsiteX4" fmla="*/ 6538806 w 10282714"/>
                <a:gd name="connsiteY4" fmla="*/ 2553786 h 2553844"/>
                <a:gd name="connsiteX5" fmla="*/ 7587063 w 10282714"/>
                <a:gd name="connsiteY5" fmla="*/ 1842205 h 2553844"/>
                <a:gd name="connsiteX6" fmla="*/ 8763673 w 10282714"/>
                <a:gd name="connsiteY6" fmla="*/ 2252398 h 2553844"/>
                <a:gd name="connsiteX7" fmla="*/ 9589205 w 10282714"/>
                <a:gd name="connsiteY7" fmla="*/ 2143269 h 2553844"/>
                <a:gd name="connsiteX8" fmla="*/ 10282714 w 10282714"/>
                <a:gd name="connsiteY8" fmla="*/ 2205186 h 25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2714" h="2553844">
                  <a:moveTo>
                    <a:pt x="0" y="430013"/>
                  </a:moveTo>
                  <a:cubicBezTo>
                    <a:pt x="326736" y="-75678"/>
                    <a:pt x="720392" y="-107052"/>
                    <a:pt x="1136073" y="188580"/>
                  </a:cubicBezTo>
                  <a:cubicBezTo>
                    <a:pt x="1551755" y="484212"/>
                    <a:pt x="1874862" y="1921184"/>
                    <a:pt x="2494089" y="2203804"/>
                  </a:cubicBezTo>
                  <a:cubicBezTo>
                    <a:pt x="3113316" y="2486424"/>
                    <a:pt x="4177317" y="1825968"/>
                    <a:pt x="4851436" y="1884298"/>
                  </a:cubicBezTo>
                  <a:cubicBezTo>
                    <a:pt x="5525555" y="1942628"/>
                    <a:pt x="6082868" y="2560802"/>
                    <a:pt x="6538806" y="2553786"/>
                  </a:cubicBezTo>
                  <a:cubicBezTo>
                    <a:pt x="6994744" y="2546771"/>
                    <a:pt x="7216252" y="1892436"/>
                    <a:pt x="7587063" y="1842205"/>
                  </a:cubicBezTo>
                  <a:cubicBezTo>
                    <a:pt x="7957874" y="1791974"/>
                    <a:pt x="8429983" y="2202221"/>
                    <a:pt x="8763673" y="2252398"/>
                  </a:cubicBezTo>
                  <a:cubicBezTo>
                    <a:pt x="9097363" y="2302575"/>
                    <a:pt x="9277478" y="2134033"/>
                    <a:pt x="9589205" y="2143269"/>
                  </a:cubicBezTo>
                  <a:cubicBezTo>
                    <a:pt x="9900932" y="2152505"/>
                    <a:pt x="10154559" y="2195949"/>
                    <a:pt x="10282714" y="2205186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 2 2 1 4 1">
              <a:extLst>
                <a:ext uri="{FF2B5EF4-FFF2-40B4-BE49-F238E27FC236}">
                  <a16:creationId xmlns:a16="http://schemas.microsoft.com/office/drawing/2014/main" id="{E48886D3-87A8-4B42-88C0-DEA16C1A5F47}"/>
                </a:ext>
              </a:extLst>
            </p:cNvPr>
            <p:cNvSpPr txBox="1">
              <a:spLocks/>
            </p:cNvSpPr>
            <p:nvPr/>
          </p:nvSpPr>
          <p:spPr>
            <a:xfrm>
              <a:off x="13390616" y="8177481"/>
              <a:ext cx="4640526" cy="674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 dirty="0"/>
                <a:t>Optimal</a:t>
              </a:r>
              <a:endParaRPr lang="en-US" sz="3769" dirty="0"/>
            </a:p>
          </p:txBody>
        </p:sp>
      </p:grpSp>
      <p:sp>
        <p:nvSpPr>
          <p:cNvPr id="43" name="Freeform 31 1 1 2">
            <a:extLst>
              <a:ext uri="{FF2B5EF4-FFF2-40B4-BE49-F238E27FC236}">
                <a16:creationId xmlns:a16="http://schemas.microsoft.com/office/drawing/2014/main" id="{31D7BDBE-7067-42C9-8DEE-F779D8FAF2A6}"/>
              </a:ext>
            </a:extLst>
          </p:cNvPr>
          <p:cNvSpPr/>
          <p:nvPr/>
        </p:nvSpPr>
        <p:spPr>
          <a:xfrm>
            <a:off x="723454" y="6335838"/>
            <a:ext cx="7384687" cy="1197581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2553844">
                <a:moveTo>
                  <a:pt x="0" y="430013"/>
                </a:moveTo>
                <a:cubicBezTo>
                  <a:pt x="326736" y="-75678"/>
                  <a:pt x="720392" y="-107052"/>
                  <a:pt x="1136073" y="188580"/>
                </a:cubicBezTo>
                <a:cubicBezTo>
                  <a:pt x="1551755" y="484212"/>
                  <a:pt x="1874862" y="1921184"/>
                  <a:pt x="2494089" y="2203804"/>
                </a:cubicBezTo>
                <a:cubicBezTo>
                  <a:pt x="3113316" y="2486424"/>
                  <a:pt x="4177317" y="1825968"/>
                  <a:pt x="4851436" y="1884298"/>
                </a:cubicBezTo>
                <a:cubicBezTo>
                  <a:pt x="5525555" y="1942628"/>
                  <a:pt x="6082868" y="2560802"/>
                  <a:pt x="6538806" y="2553786"/>
                </a:cubicBezTo>
                <a:cubicBezTo>
                  <a:pt x="6994744" y="2546771"/>
                  <a:pt x="7216252" y="1892436"/>
                  <a:pt x="7587063" y="1842205"/>
                </a:cubicBezTo>
                <a:cubicBezTo>
                  <a:pt x="7957874" y="1791974"/>
                  <a:pt x="8429983" y="2202221"/>
                  <a:pt x="8763673" y="2252398"/>
                </a:cubicBezTo>
                <a:cubicBezTo>
                  <a:pt x="9097363" y="2302575"/>
                  <a:pt x="9277478" y="2134033"/>
                  <a:pt x="9589205" y="2143269"/>
                </a:cubicBezTo>
                <a:cubicBezTo>
                  <a:pt x="9900932" y="2152505"/>
                  <a:pt x="10154559" y="2195949"/>
                  <a:pt x="10282714" y="220518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Sign 51">
            <a:extLst>
              <a:ext uri="{FF2B5EF4-FFF2-40B4-BE49-F238E27FC236}">
                <a16:creationId xmlns:a16="http://schemas.microsoft.com/office/drawing/2014/main" id="{977ADD32-571B-4CB5-95A9-31912F418CB3}"/>
              </a:ext>
            </a:extLst>
          </p:cNvPr>
          <p:cNvSpPr/>
          <p:nvPr/>
        </p:nvSpPr>
        <p:spPr>
          <a:xfrm>
            <a:off x="11803975" y="6354617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D87695C8-AE47-4BE9-90DA-C9A928791F93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3165" r="4302" b="3833"/>
          <a:stretch/>
        </p:blipFill>
        <p:spPr>
          <a:xfrm rot="1711355">
            <a:off x="9768890" y="5842426"/>
            <a:ext cx="4716915" cy="282737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6AFE52D-5618-4BF9-9041-A5B44B8A0ABF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00216" y="6392911"/>
            <a:ext cx="459652" cy="353986"/>
            <a:chOff x="2541597" y="2540000"/>
            <a:chExt cx="138113" cy="106363"/>
          </a:xfrm>
        </p:grpSpPr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CC5F2F9-FCD6-4EB1-BB8C-E86C4E81DC03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2541597" y="2540000"/>
              <a:ext cx="82550" cy="77788"/>
            </a:xfrm>
            <a:custGeom>
              <a:avLst/>
              <a:gdLst>
                <a:gd name="T0" fmla="*/ 161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3 w 281"/>
                <a:gd name="T11" fmla="*/ 0 h 222"/>
                <a:gd name="T12" fmla="*/ 173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2 w 281"/>
                <a:gd name="T29" fmla="*/ 0 h 222"/>
                <a:gd name="T30" fmla="*/ 2 w 281"/>
                <a:gd name="T31" fmla="*/ 24 h 222"/>
                <a:gd name="T32" fmla="*/ 38 w 281"/>
                <a:gd name="T33" fmla="*/ 24 h 222"/>
                <a:gd name="T34" fmla="*/ 116 w 281"/>
                <a:gd name="T35" fmla="*/ 115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5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1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1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3" y="0"/>
                  </a:cubicBezTo>
                  <a:lnTo>
                    <a:pt x="173" y="24"/>
                  </a:lnTo>
                  <a:cubicBezTo>
                    <a:pt x="180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2" y="0"/>
                  </a:cubicBezTo>
                  <a:lnTo>
                    <a:pt x="2" y="24"/>
                  </a:lnTo>
                  <a:lnTo>
                    <a:pt x="38" y="24"/>
                  </a:lnTo>
                  <a:lnTo>
                    <a:pt x="116" y="115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5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1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4A360AD-6D87-4CB6-B262-21917918B2E6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2632085" y="2562225"/>
              <a:ext cx="47625" cy="84138"/>
            </a:xfrm>
            <a:custGeom>
              <a:avLst/>
              <a:gdLst>
                <a:gd name="T0" fmla="*/ 162 w 162"/>
                <a:gd name="T1" fmla="*/ 120 h 239"/>
                <a:gd name="T2" fmla="*/ 141 w 162"/>
                <a:gd name="T3" fmla="*/ 30 h 239"/>
                <a:gd name="T4" fmla="*/ 81 w 162"/>
                <a:gd name="T5" fmla="*/ 0 h 239"/>
                <a:gd name="T6" fmla="*/ 0 w 162"/>
                <a:gd name="T7" fmla="*/ 120 h 239"/>
                <a:gd name="T8" fmla="*/ 81 w 162"/>
                <a:gd name="T9" fmla="*/ 239 h 239"/>
                <a:gd name="T10" fmla="*/ 162 w 162"/>
                <a:gd name="T11" fmla="*/ 120 h 239"/>
                <a:gd name="T12" fmla="*/ 81 w 162"/>
                <a:gd name="T13" fmla="*/ 229 h 239"/>
                <a:gd name="T14" fmla="*/ 36 w 162"/>
                <a:gd name="T15" fmla="*/ 191 h 239"/>
                <a:gd name="T16" fmla="*/ 31 w 162"/>
                <a:gd name="T17" fmla="*/ 116 h 239"/>
                <a:gd name="T18" fmla="*/ 37 w 162"/>
                <a:gd name="T19" fmla="*/ 45 h 239"/>
                <a:gd name="T20" fmla="*/ 81 w 162"/>
                <a:gd name="T21" fmla="*/ 10 h 239"/>
                <a:gd name="T22" fmla="*/ 124 w 162"/>
                <a:gd name="T23" fmla="*/ 41 h 239"/>
                <a:gd name="T24" fmla="*/ 130 w 162"/>
                <a:gd name="T25" fmla="*/ 116 h 239"/>
                <a:gd name="T26" fmla="*/ 125 w 162"/>
                <a:gd name="T27" fmla="*/ 190 h 239"/>
                <a:gd name="T28" fmla="*/ 81 w 162"/>
                <a:gd name="T29" fmla="*/ 2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" h="239">
                  <a:moveTo>
                    <a:pt x="162" y="120"/>
                  </a:moveTo>
                  <a:cubicBezTo>
                    <a:pt x="162" y="82"/>
                    <a:pt x="157" y="54"/>
                    <a:pt x="141" y="30"/>
                  </a:cubicBezTo>
                  <a:cubicBezTo>
                    <a:pt x="130" y="14"/>
                    <a:pt x="108" y="0"/>
                    <a:pt x="81" y="0"/>
                  </a:cubicBezTo>
                  <a:cubicBezTo>
                    <a:pt x="0" y="0"/>
                    <a:pt x="0" y="95"/>
                    <a:pt x="0" y="120"/>
                  </a:cubicBezTo>
                  <a:cubicBezTo>
                    <a:pt x="0" y="146"/>
                    <a:pt x="0" y="239"/>
                    <a:pt x="81" y="239"/>
                  </a:cubicBezTo>
                  <a:cubicBezTo>
                    <a:pt x="162" y="239"/>
                    <a:pt x="162" y="146"/>
                    <a:pt x="162" y="120"/>
                  </a:cubicBezTo>
                  <a:close/>
                  <a:moveTo>
                    <a:pt x="81" y="229"/>
                  </a:moveTo>
                  <a:cubicBezTo>
                    <a:pt x="65" y="229"/>
                    <a:pt x="43" y="220"/>
                    <a:pt x="36" y="191"/>
                  </a:cubicBezTo>
                  <a:cubicBezTo>
                    <a:pt x="31" y="170"/>
                    <a:pt x="31" y="142"/>
                    <a:pt x="31" y="116"/>
                  </a:cubicBezTo>
                  <a:cubicBezTo>
                    <a:pt x="31" y="90"/>
                    <a:pt x="31" y="64"/>
                    <a:pt x="37" y="45"/>
                  </a:cubicBezTo>
                  <a:cubicBezTo>
                    <a:pt x="44" y="17"/>
                    <a:pt x="66" y="10"/>
                    <a:pt x="81" y="10"/>
                  </a:cubicBezTo>
                  <a:cubicBezTo>
                    <a:pt x="99" y="10"/>
                    <a:pt x="118" y="21"/>
                    <a:pt x="124" y="41"/>
                  </a:cubicBezTo>
                  <a:cubicBezTo>
                    <a:pt x="129" y="60"/>
                    <a:pt x="130" y="85"/>
                    <a:pt x="130" y="116"/>
                  </a:cubicBezTo>
                  <a:cubicBezTo>
                    <a:pt x="130" y="142"/>
                    <a:pt x="130" y="168"/>
                    <a:pt x="125" y="190"/>
                  </a:cubicBezTo>
                  <a:cubicBezTo>
                    <a:pt x="118" y="221"/>
                    <a:pt x="95" y="229"/>
                    <a:pt x="81" y="22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2C22078-767B-4E9A-ABE4-75255EB6F52B}"/>
              </a:ext>
            </a:extLst>
          </p:cNvPr>
          <p:cNvSpPr txBox="1"/>
          <p:nvPr/>
        </p:nvSpPr>
        <p:spPr>
          <a:xfrm>
            <a:off x="14848408" y="6882985"/>
            <a:ext cx="2707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Noise * Scalar</a:t>
            </a:r>
          </a:p>
        </p:txBody>
      </p:sp>
      <p:sp>
        <p:nvSpPr>
          <p:cNvPr id="51" name="Freeform 16 1 2">
            <a:extLst>
              <a:ext uri="{FF2B5EF4-FFF2-40B4-BE49-F238E27FC236}">
                <a16:creationId xmlns:a16="http://schemas.microsoft.com/office/drawing/2014/main" id="{4006CCE6-F685-4532-9CD7-3D110115D4E2}"/>
              </a:ext>
            </a:extLst>
          </p:cNvPr>
          <p:cNvSpPr/>
          <p:nvPr/>
        </p:nvSpPr>
        <p:spPr>
          <a:xfrm>
            <a:off x="9578324" y="2028279"/>
            <a:ext cx="6526304" cy="1085363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03640 h 1103640"/>
              <a:gd name="connsiteX1" fmla="*/ 1136073 w 11637818"/>
              <a:gd name="connsiteY1" fmla="*/ 22985 h 1103640"/>
              <a:gd name="connsiteX2" fmla="*/ 2569486 w 11637818"/>
              <a:gd name="connsiteY2" fmla="*/ 360343 h 1103640"/>
              <a:gd name="connsiteX3" fmla="*/ 4475018 w 11637818"/>
              <a:gd name="connsiteY3" fmla="*/ 300076 h 1103640"/>
              <a:gd name="connsiteX4" fmla="*/ 5735782 w 11637818"/>
              <a:gd name="connsiteY4" fmla="*/ 216949 h 1103640"/>
              <a:gd name="connsiteX5" fmla="*/ 7536873 w 11637818"/>
              <a:gd name="connsiteY5" fmla="*/ 771131 h 1103640"/>
              <a:gd name="connsiteX6" fmla="*/ 9767454 w 11637818"/>
              <a:gd name="connsiteY6" fmla="*/ 189240 h 1103640"/>
              <a:gd name="connsiteX7" fmla="*/ 11069782 w 11637818"/>
              <a:gd name="connsiteY7" fmla="*/ 216949 h 1103640"/>
              <a:gd name="connsiteX8" fmla="*/ 11637818 w 11637818"/>
              <a:gd name="connsiteY8" fmla="*/ 244658 h 1103640"/>
              <a:gd name="connsiteX0" fmla="*/ 0 w 11637818"/>
              <a:gd name="connsiteY0" fmla="*/ 1239249 h 1239249"/>
              <a:gd name="connsiteX1" fmla="*/ 1136073 w 11637818"/>
              <a:gd name="connsiteY1" fmla="*/ 158594 h 1239249"/>
              <a:gd name="connsiteX2" fmla="*/ 2569486 w 11637818"/>
              <a:gd name="connsiteY2" fmla="*/ 495952 h 1239249"/>
              <a:gd name="connsiteX3" fmla="*/ 4475018 w 11637818"/>
              <a:gd name="connsiteY3" fmla="*/ 435685 h 1239249"/>
              <a:gd name="connsiteX4" fmla="*/ 5260198 w 11637818"/>
              <a:gd name="connsiteY4" fmla="*/ 9658 h 1239249"/>
              <a:gd name="connsiteX5" fmla="*/ 7536873 w 11637818"/>
              <a:gd name="connsiteY5" fmla="*/ 906740 h 1239249"/>
              <a:gd name="connsiteX6" fmla="*/ 9767454 w 11637818"/>
              <a:gd name="connsiteY6" fmla="*/ 324849 h 1239249"/>
              <a:gd name="connsiteX7" fmla="*/ 11069782 w 11637818"/>
              <a:gd name="connsiteY7" fmla="*/ 352558 h 1239249"/>
              <a:gd name="connsiteX8" fmla="*/ 11637818 w 11637818"/>
              <a:gd name="connsiteY8" fmla="*/ 380267 h 1239249"/>
              <a:gd name="connsiteX0" fmla="*/ 0 w 11637818"/>
              <a:gd name="connsiteY0" fmla="*/ 1243699 h 1243699"/>
              <a:gd name="connsiteX1" fmla="*/ 1136073 w 11637818"/>
              <a:gd name="connsiteY1" fmla="*/ 16304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3699 h 1243699"/>
              <a:gd name="connsiteX1" fmla="*/ 1367071 w 11637818"/>
              <a:gd name="connsiteY1" fmla="*/ 749784 h 1243699"/>
              <a:gd name="connsiteX2" fmla="*/ 2569486 w 11637818"/>
              <a:gd name="connsiteY2" fmla="*/ 500402 h 1243699"/>
              <a:gd name="connsiteX3" fmla="*/ 4244020 w 11637818"/>
              <a:gd name="connsiteY3" fmla="*/ 371555 h 1243699"/>
              <a:gd name="connsiteX4" fmla="*/ 5260198 w 11637818"/>
              <a:gd name="connsiteY4" fmla="*/ 14108 h 1243699"/>
              <a:gd name="connsiteX5" fmla="*/ 7536873 w 11637818"/>
              <a:gd name="connsiteY5" fmla="*/ 911190 h 1243699"/>
              <a:gd name="connsiteX6" fmla="*/ 9767454 w 11637818"/>
              <a:gd name="connsiteY6" fmla="*/ 329299 h 1243699"/>
              <a:gd name="connsiteX7" fmla="*/ 11069782 w 11637818"/>
              <a:gd name="connsiteY7" fmla="*/ 357008 h 1243699"/>
              <a:gd name="connsiteX8" fmla="*/ 11637818 w 11637818"/>
              <a:gd name="connsiteY8" fmla="*/ 384717 h 1243699"/>
              <a:gd name="connsiteX0" fmla="*/ 0 w 11637818"/>
              <a:gd name="connsiteY0" fmla="*/ 1242805 h 1242805"/>
              <a:gd name="connsiteX1" fmla="*/ 1367071 w 11637818"/>
              <a:gd name="connsiteY1" fmla="*/ 748890 h 1242805"/>
              <a:gd name="connsiteX2" fmla="*/ 2406429 w 11637818"/>
              <a:gd name="connsiteY2" fmla="*/ 316628 h 1242805"/>
              <a:gd name="connsiteX3" fmla="*/ 4244020 w 11637818"/>
              <a:gd name="connsiteY3" fmla="*/ 370661 h 1242805"/>
              <a:gd name="connsiteX4" fmla="*/ 5260198 w 11637818"/>
              <a:gd name="connsiteY4" fmla="*/ 13214 h 1242805"/>
              <a:gd name="connsiteX5" fmla="*/ 7536873 w 11637818"/>
              <a:gd name="connsiteY5" fmla="*/ 910296 h 1242805"/>
              <a:gd name="connsiteX6" fmla="*/ 9767454 w 11637818"/>
              <a:gd name="connsiteY6" fmla="*/ 328405 h 1242805"/>
              <a:gd name="connsiteX7" fmla="*/ 11069782 w 11637818"/>
              <a:gd name="connsiteY7" fmla="*/ 356114 h 1242805"/>
              <a:gd name="connsiteX8" fmla="*/ 11637818 w 11637818"/>
              <a:gd name="connsiteY8" fmla="*/ 383823 h 1242805"/>
              <a:gd name="connsiteX0" fmla="*/ 0 w 11637818"/>
              <a:gd name="connsiteY0" fmla="*/ 1231166 h 1231166"/>
              <a:gd name="connsiteX1" fmla="*/ 1367071 w 11637818"/>
              <a:gd name="connsiteY1" fmla="*/ 737251 h 1231166"/>
              <a:gd name="connsiteX2" fmla="*/ 2406429 w 11637818"/>
              <a:gd name="connsiteY2" fmla="*/ 304989 h 1231166"/>
              <a:gd name="connsiteX3" fmla="*/ 4203255 w 11637818"/>
              <a:gd name="connsiteY3" fmla="*/ 671442 h 1231166"/>
              <a:gd name="connsiteX4" fmla="*/ 5260198 w 11637818"/>
              <a:gd name="connsiteY4" fmla="*/ 1575 h 1231166"/>
              <a:gd name="connsiteX5" fmla="*/ 7536873 w 11637818"/>
              <a:gd name="connsiteY5" fmla="*/ 898657 h 1231166"/>
              <a:gd name="connsiteX6" fmla="*/ 9767454 w 11637818"/>
              <a:gd name="connsiteY6" fmla="*/ 316766 h 1231166"/>
              <a:gd name="connsiteX7" fmla="*/ 11069782 w 11637818"/>
              <a:gd name="connsiteY7" fmla="*/ 344475 h 1231166"/>
              <a:gd name="connsiteX8" fmla="*/ 11637818 w 11637818"/>
              <a:gd name="connsiteY8" fmla="*/ 372184 h 1231166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069782 w 11637818"/>
              <a:gd name="connsiteY7" fmla="*/ 343286 h 1229977"/>
              <a:gd name="connsiteX8" fmla="*/ 11637818 w 11637818"/>
              <a:gd name="connsiteY8" fmla="*/ 370995 h 1229977"/>
              <a:gd name="connsiteX0" fmla="*/ 0 w 11637818"/>
              <a:gd name="connsiteY0" fmla="*/ 1229977 h 1229977"/>
              <a:gd name="connsiteX1" fmla="*/ 1367071 w 11637818"/>
              <a:gd name="connsiteY1" fmla="*/ 736062 h 1229977"/>
              <a:gd name="connsiteX2" fmla="*/ 2406429 w 11637818"/>
              <a:gd name="connsiteY2" fmla="*/ 303800 h 1229977"/>
              <a:gd name="connsiteX3" fmla="*/ 4203255 w 11637818"/>
              <a:gd name="connsiteY3" fmla="*/ 670253 h 1229977"/>
              <a:gd name="connsiteX4" fmla="*/ 5260198 w 11637818"/>
              <a:gd name="connsiteY4" fmla="*/ 386 h 1229977"/>
              <a:gd name="connsiteX5" fmla="*/ 7523285 w 11637818"/>
              <a:gd name="connsiteY5" fmla="*/ 569808 h 1229977"/>
              <a:gd name="connsiteX6" fmla="*/ 9767454 w 11637818"/>
              <a:gd name="connsiteY6" fmla="*/ 315577 h 1229977"/>
              <a:gd name="connsiteX7" fmla="*/ 11110547 w 11637818"/>
              <a:gd name="connsiteY7" fmla="*/ 145166 h 1229977"/>
              <a:gd name="connsiteX8" fmla="*/ 11637818 w 11637818"/>
              <a:gd name="connsiteY8" fmla="*/ 370995 h 1229977"/>
              <a:gd name="connsiteX0" fmla="*/ 0 w 11637818"/>
              <a:gd name="connsiteY0" fmla="*/ 1085363 h 1085363"/>
              <a:gd name="connsiteX1" fmla="*/ 1367071 w 11637818"/>
              <a:gd name="connsiteY1" fmla="*/ 591448 h 1085363"/>
              <a:gd name="connsiteX2" fmla="*/ 2406429 w 11637818"/>
              <a:gd name="connsiteY2" fmla="*/ 159186 h 1085363"/>
              <a:gd name="connsiteX3" fmla="*/ 4203255 w 11637818"/>
              <a:gd name="connsiteY3" fmla="*/ 525639 h 1085363"/>
              <a:gd name="connsiteX4" fmla="*/ 6085805 w 11637818"/>
              <a:gd name="connsiteY4" fmla="*/ 226162 h 1085363"/>
              <a:gd name="connsiteX5" fmla="*/ 7523285 w 11637818"/>
              <a:gd name="connsiteY5" fmla="*/ 425194 h 1085363"/>
              <a:gd name="connsiteX6" fmla="*/ 9767454 w 11637818"/>
              <a:gd name="connsiteY6" fmla="*/ 170963 h 1085363"/>
              <a:gd name="connsiteX7" fmla="*/ 11110547 w 11637818"/>
              <a:gd name="connsiteY7" fmla="*/ 552 h 1085363"/>
              <a:gd name="connsiteX8" fmla="*/ 11637818 w 11637818"/>
              <a:gd name="connsiteY8" fmla="*/ 226381 h 108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7818" h="1085363">
                <a:moveTo>
                  <a:pt x="0" y="1085363"/>
                </a:moveTo>
                <a:cubicBezTo>
                  <a:pt x="326736" y="579672"/>
                  <a:pt x="966000" y="745811"/>
                  <a:pt x="1367071" y="591448"/>
                </a:cubicBezTo>
                <a:cubicBezTo>
                  <a:pt x="1768142" y="437085"/>
                  <a:pt x="1933732" y="170154"/>
                  <a:pt x="2406429" y="159186"/>
                </a:cubicBezTo>
                <a:cubicBezTo>
                  <a:pt x="2879126" y="148218"/>
                  <a:pt x="3590026" y="514476"/>
                  <a:pt x="4203255" y="525639"/>
                </a:cubicBezTo>
                <a:cubicBezTo>
                  <a:pt x="4816484" y="536802"/>
                  <a:pt x="5532467" y="242903"/>
                  <a:pt x="6085805" y="226162"/>
                </a:cubicBezTo>
                <a:cubicBezTo>
                  <a:pt x="6639143" y="209421"/>
                  <a:pt x="6909677" y="434394"/>
                  <a:pt x="7523285" y="425194"/>
                </a:cubicBezTo>
                <a:cubicBezTo>
                  <a:pt x="8136893" y="415994"/>
                  <a:pt x="9169577" y="241737"/>
                  <a:pt x="9767454" y="170963"/>
                </a:cubicBezTo>
                <a:cubicBezTo>
                  <a:pt x="10365331" y="100189"/>
                  <a:pt x="10798820" y="-8684"/>
                  <a:pt x="11110547" y="552"/>
                </a:cubicBezTo>
                <a:cubicBezTo>
                  <a:pt x="11422274" y="9788"/>
                  <a:pt x="11509663" y="217144"/>
                  <a:pt x="11637818" y="2263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104D099-A334-40CF-8A41-11E01EED58B9}"/>
              </a:ext>
            </a:extLst>
          </p:cNvPr>
          <p:cNvGrpSpPr/>
          <p:nvPr/>
        </p:nvGrpSpPr>
        <p:grpSpPr>
          <a:xfrm>
            <a:off x="11963535" y="2693576"/>
            <a:ext cx="621162" cy="684501"/>
            <a:chOff x="11963535" y="2693576"/>
            <a:chExt cx="621162" cy="684501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D89B1E31-70B0-4107-B04C-863D0977EE5E}"/>
                </a:ext>
              </a:extLst>
            </p:cNvPr>
            <p:cNvSpPr/>
            <p:nvPr/>
          </p:nvSpPr>
          <p:spPr>
            <a:xfrm rot="5400000" flipV="1">
              <a:off x="12075743" y="2869124"/>
              <a:ext cx="684501" cy="333406"/>
            </a:xfrm>
            <a:prstGeom prst="rightArrow">
              <a:avLst>
                <a:gd name="adj1" fmla="val 50000"/>
                <a:gd name="adj2" fmla="val 6709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7913FA2-D231-40A4-8D99-CE77697CFE21}"/>
                </a:ext>
              </a:extLst>
            </p:cNvPr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>
            <a:xfrm>
              <a:off x="11963535" y="2801146"/>
              <a:ext cx="292101" cy="242888"/>
              <a:chOff x="11642745" y="2835276"/>
              <a:chExt cx="292101" cy="242888"/>
            </a:xfrm>
          </p:grpSpPr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15CE57E-D3B2-4B2C-BA64-A0F619C79B99}"/>
                  </a:ext>
                </a:extLst>
              </p:cNvPr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1642745" y="2835276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B5572AAD-9715-4408-B0C7-C3905F6462BC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1777683" y="2922589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685539A-37DC-4338-9812-F0B7C8279BC5}"/>
              </a:ext>
            </a:extLst>
          </p:cNvPr>
          <p:cNvGrpSpPr/>
          <p:nvPr/>
        </p:nvGrpSpPr>
        <p:grpSpPr>
          <a:xfrm>
            <a:off x="11952421" y="3796130"/>
            <a:ext cx="572577" cy="746286"/>
            <a:chOff x="11952421" y="3796130"/>
            <a:chExt cx="572577" cy="74628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3462ED-A1A5-4348-8930-54D9CC2E4EAE}"/>
                </a:ext>
              </a:extLst>
            </p:cNvPr>
            <p:cNvGrpSpPr/>
            <p:nvPr/>
          </p:nvGrpSpPr>
          <p:grpSpPr>
            <a:xfrm>
              <a:off x="12310983" y="3796130"/>
              <a:ext cx="214015" cy="746286"/>
              <a:chOff x="9862217" y="7523966"/>
              <a:chExt cx="214015" cy="74628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45FE5F0-DA9B-48A0-B453-6C619599A9E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2"/>
                </p:custDataLst>
              </p:nvPr>
            </p:nvGrpSpPr>
            <p:grpSpPr>
              <a:xfrm rot="16200000">
                <a:off x="9806975" y="7651241"/>
                <a:ext cx="309414" cy="54864"/>
                <a:chOff x="4225920" y="7627938"/>
                <a:chExt cx="387350" cy="730250"/>
              </a:xfrm>
            </p:grpSpPr>
            <p:sp>
              <p:nvSpPr>
                <p:cNvPr id="83" name="Oval 1325 2">
                  <a:extLst>
                    <a:ext uri="{FF2B5EF4-FFF2-40B4-BE49-F238E27FC236}">
                      <a16:creationId xmlns:a16="http://schemas.microsoft.com/office/drawing/2014/main" id="{F0CB648E-3828-4FF6-8518-39C564B477A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225920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326 2">
                  <a:extLst>
                    <a:ext uri="{FF2B5EF4-FFF2-40B4-BE49-F238E27FC236}">
                      <a16:creationId xmlns:a16="http://schemas.microsoft.com/office/drawing/2014/main" id="{A581495B-E02D-4EE6-946D-CDA954765BC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398958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327 2">
                  <a:extLst>
                    <a:ext uri="{FF2B5EF4-FFF2-40B4-BE49-F238E27FC236}">
                      <a16:creationId xmlns:a16="http://schemas.microsoft.com/office/drawing/2014/main" id="{20379884-5DD1-4C53-94BE-B9B8BB69749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4571995" y="7627938"/>
                  <a:ext cx="41275" cy="73025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2" name="Arrow: Right 81">
                <a:extLst>
                  <a:ext uri="{FF2B5EF4-FFF2-40B4-BE49-F238E27FC236}">
                    <a16:creationId xmlns:a16="http://schemas.microsoft.com/office/drawing/2014/main" id="{074C2D95-21C0-4404-91DB-F6AF1B7441CD}"/>
                  </a:ext>
                </a:extLst>
              </p:cNvPr>
              <p:cNvSpPr/>
              <p:nvPr/>
            </p:nvSpPr>
            <p:spPr>
              <a:xfrm rot="5400000" flipV="1">
                <a:off x="9778200" y="7972219"/>
                <a:ext cx="382050" cy="214015"/>
              </a:xfrm>
              <a:prstGeom prst="rightArrow">
                <a:avLst>
                  <a:gd name="adj1" fmla="val 50000"/>
                  <a:gd name="adj2" fmla="val 6709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CC2B9BE-A4A6-4F5F-B035-2515ECED6448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>
            <a:xfrm>
              <a:off x="11952421" y="4017328"/>
              <a:ext cx="292101" cy="242888"/>
              <a:chOff x="11955442" y="4089401"/>
              <a:chExt cx="292101" cy="242888"/>
            </a:xfrm>
          </p:grpSpPr>
          <p:sp>
            <p:nvSpPr>
              <p:cNvPr id="177" name="Freeform 40 1">
                <a:extLst>
                  <a:ext uri="{FF2B5EF4-FFF2-40B4-BE49-F238E27FC236}">
                    <a16:creationId xmlns:a16="http://schemas.microsoft.com/office/drawing/2014/main" id="{2EF063B5-B280-4DE8-AA97-4B14B8E2A74D}"/>
                  </a:ext>
                </a:extLst>
              </p:cNvPr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955442" y="4089401"/>
                <a:ext cx="114300" cy="242888"/>
              </a:xfrm>
              <a:custGeom>
                <a:avLst/>
                <a:gdLst>
                  <a:gd name="T0" fmla="*/ 111 w 205"/>
                  <a:gd name="T1" fmla="*/ 137 h 361"/>
                  <a:gd name="T2" fmla="*/ 0 w 205"/>
                  <a:gd name="T3" fmla="*/ 277 h 361"/>
                  <a:gd name="T4" fmla="*/ 79 w 205"/>
                  <a:gd name="T5" fmla="*/ 361 h 361"/>
                  <a:gd name="T6" fmla="*/ 179 w 205"/>
                  <a:gd name="T7" fmla="*/ 214 h 361"/>
                  <a:gd name="T8" fmla="*/ 142 w 205"/>
                  <a:gd name="T9" fmla="*/ 121 h 361"/>
                  <a:gd name="T10" fmla="*/ 94 w 205"/>
                  <a:gd name="T11" fmla="*/ 39 h 361"/>
                  <a:gd name="T12" fmla="*/ 122 w 205"/>
                  <a:gd name="T13" fmla="*/ 16 h 361"/>
                  <a:gd name="T14" fmla="*/ 157 w 205"/>
                  <a:gd name="T15" fmla="*/ 30 h 361"/>
                  <a:gd name="T16" fmla="*/ 185 w 205"/>
                  <a:gd name="T17" fmla="*/ 42 h 361"/>
                  <a:gd name="T18" fmla="*/ 205 w 205"/>
                  <a:gd name="T19" fmla="*/ 22 h 361"/>
                  <a:gd name="T20" fmla="*/ 179 w 205"/>
                  <a:gd name="T21" fmla="*/ 6 h 361"/>
                  <a:gd name="T22" fmla="*/ 138 w 205"/>
                  <a:gd name="T23" fmla="*/ 0 h 361"/>
                  <a:gd name="T24" fmla="*/ 81 w 205"/>
                  <a:gd name="T25" fmla="*/ 52 h 361"/>
                  <a:gd name="T26" fmla="*/ 111 w 205"/>
                  <a:gd name="T27" fmla="*/ 137 h 361"/>
                  <a:gd name="T28" fmla="*/ 117 w 205"/>
                  <a:gd name="T29" fmla="*/ 148 h 361"/>
                  <a:gd name="T30" fmla="*/ 144 w 205"/>
                  <a:gd name="T31" fmla="*/ 234 h 361"/>
                  <a:gd name="T32" fmla="*/ 79 w 205"/>
                  <a:gd name="T33" fmla="*/ 350 h 361"/>
                  <a:gd name="T34" fmla="*/ 31 w 205"/>
                  <a:gd name="T35" fmla="*/ 291 h 361"/>
                  <a:gd name="T36" fmla="*/ 117 w 205"/>
                  <a:gd name="T37" fmla="*/ 14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361">
                    <a:moveTo>
                      <a:pt x="111" y="137"/>
                    </a:moveTo>
                    <a:cubicBezTo>
                      <a:pt x="48" y="152"/>
                      <a:pt x="0" y="217"/>
                      <a:pt x="0" y="277"/>
                    </a:cubicBezTo>
                    <a:cubicBezTo>
                      <a:pt x="0" y="325"/>
                      <a:pt x="32" y="361"/>
                      <a:pt x="79" y="361"/>
                    </a:cubicBezTo>
                    <a:cubicBezTo>
                      <a:pt x="137" y="361"/>
                      <a:pt x="179" y="282"/>
                      <a:pt x="179" y="214"/>
                    </a:cubicBezTo>
                    <a:cubicBezTo>
                      <a:pt x="179" y="168"/>
                      <a:pt x="159" y="143"/>
                      <a:pt x="142" y="121"/>
                    </a:cubicBezTo>
                    <a:cubicBezTo>
                      <a:pt x="124" y="98"/>
                      <a:pt x="94" y="61"/>
                      <a:pt x="94" y="39"/>
                    </a:cubicBezTo>
                    <a:cubicBezTo>
                      <a:pt x="94" y="28"/>
                      <a:pt x="104" y="16"/>
                      <a:pt x="122" y="16"/>
                    </a:cubicBezTo>
                    <a:cubicBezTo>
                      <a:pt x="137" y="16"/>
                      <a:pt x="147" y="23"/>
                      <a:pt x="157" y="30"/>
                    </a:cubicBezTo>
                    <a:cubicBezTo>
                      <a:pt x="167" y="36"/>
                      <a:pt x="177" y="42"/>
                      <a:pt x="185" y="42"/>
                    </a:cubicBezTo>
                    <a:cubicBezTo>
                      <a:pt x="197" y="42"/>
                      <a:pt x="205" y="30"/>
                      <a:pt x="205" y="22"/>
                    </a:cubicBezTo>
                    <a:cubicBezTo>
                      <a:pt x="205" y="11"/>
                      <a:pt x="197" y="10"/>
                      <a:pt x="179" y="6"/>
                    </a:cubicBezTo>
                    <a:cubicBezTo>
                      <a:pt x="153" y="0"/>
                      <a:pt x="146" y="0"/>
                      <a:pt x="138" y="0"/>
                    </a:cubicBezTo>
                    <a:cubicBezTo>
                      <a:pt x="99" y="0"/>
                      <a:pt x="81" y="22"/>
                      <a:pt x="81" y="52"/>
                    </a:cubicBezTo>
                    <a:cubicBezTo>
                      <a:pt x="81" y="78"/>
                      <a:pt x="95" y="106"/>
                      <a:pt x="111" y="137"/>
                    </a:cubicBezTo>
                    <a:close/>
                    <a:moveTo>
                      <a:pt x="117" y="148"/>
                    </a:moveTo>
                    <a:cubicBezTo>
                      <a:pt x="129" y="171"/>
                      <a:pt x="144" y="198"/>
                      <a:pt x="144" y="234"/>
                    </a:cubicBezTo>
                    <a:cubicBezTo>
                      <a:pt x="144" y="266"/>
                      <a:pt x="125" y="350"/>
                      <a:pt x="79" y="350"/>
                    </a:cubicBezTo>
                    <a:cubicBezTo>
                      <a:pt x="51" y="350"/>
                      <a:pt x="31" y="329"/>
                      <a:pt x="31" y="291"/>
                    </a:cubicBezTo>
                    <a:cubicBezTo>
                      <a:pt x="31" y="259"/>
                      <a:pt x="49" y="166"/>
                      <a:pt x="117" y="148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 1">
                <a:extLst>
                  <a:ext uri="{FF2B5EF4-FFF2-40B4-BE49-F238E27FC236}">
                    <a16:creationId xmlns:a16="http://schemas.microsoft.com/office/drawing/2014/main" id="{8C9F609C-886E-4A50-8DEA-7F9353C544FE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2090380" y="4176714"/>
                <a:ext cx="157163" cy="153988"/>
              </a:xfrm>
              <a:custGeom>
                <a:avLst/>
                <a:gdLst>
                  <a:gd name="T0" fmla="*/ 196 w 284"/>
                  <a:gd name="T1" fmla="*/ 189 h 228"/>
                  <a:gd name="T2" fmla="*/ 196 w 284"/>
                  <a:gd name="T3" fmla="*/ 228 h 228"/>
                  <a:gd name="T4" fmla="*/ 284 w 284"/>
                  <a:gd name="T5" fmla="*/ 225 h 228"/>
                  <a:gd name="T6" fmla="*/ 284 w 284"/>
                  <a:gd name="T7" fmla="*/ 201 h 228"/>
                  <a:gd name="T8" fmla="*/ 250 w 284"/>
                  <a:gd name="T9" fmla="*/ 182 h 228"/>
                  <a:gd name="T10" fmla="*/ 250 w 284"/>
                  <a:gd name="T11" fmla="*/ 0 h 228"/>
                  <a:gd name="T12" fmla="*/ 159 w 284"/>
                  <a:gd name="T13" fmla="*/ 4 h 228"/>
                  <a:gd name="T14" fmla="*/ 159 w 284"/>
                  <a:gd name="T15" fmla="*/ 28 h 228"/>
                  <a:gd name="T16" fmla="*/ 193 w 284"/>
                  <a:gd name="T17" fmla="*/ 47 h 228"/>
                  <a:gd name="T18" fmla="*/ 193 w 284"/>
                  <a:gd name="T19" fmla="*/ 142 h 228"/>
                  <a:gd name="T20" fmla="*/ 131 w 284"/>
                  <a:gd name="T21" fmla="*/ 210 h 228"/>
                  <a:gd name="T22" fmla="*/ 91 w 284"/>
                  <a:gd name="T23" fmla="*/ 170 h 228"/>
                  <a:gd name="T24" fmla="*/ 91 w 284"/>
                  <a:gd name="T25" fmla="*/ 0 h 228"/>
                  <a:gd name="T26" fmla="*/ 0 w 284"/>
                  <a:gd name="T27" fmla="*/ 4 h 228"/>
                  <a:gd name="T28" fmla="*/ 0 w 284"/>
                  <a:gd name="T29" fmla="*/ 28 h 228"/>
                  <a:gd name="T30" fmla="*/ 34 w 284"/>
                  <a:gd name="T31" fmla="*/ 47 h 228"/>
                  <a:gd name="T32" fmla="*/ 34 w 284"/>
                  <a:gd name="T33" fmla="*/ 163 h 228"/>
                  <a:gd name="T34" fmla="*/ 124 w 284"/>
                  <a:gd name="T35" fmla="*/ 228 h 228"/>
                  <a:gd name="T36" fmla="*/ 196 w 284"/>
                  <a:gd name="T37" fmla="*/ 18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4" h="228">
                    <a:moveTo>
                      <a:pt x="196" y="189"/>
                    </a:moveTo>
                    <a:lnTo>
                      <a:pt x="196" y="228"/>
                    </a:lnTo>
                    <a:lnTo>
                      <a:pt x="284" y="225"/>
                    </a:lnTo>
                    <a:lnTo>
                      <a:pt x="284" y="201"/>
                    </a:lnTo>
                    <a:cubicBezTo>
                      <a:pt x="253" y="201"/>
                      <a:pt x="250" y="201"/>
                      <a:pt x="250" y="182"/>
                    </a:cubicBezTo>
                    <a:lnTo>
                      <a:pt x="250" y="0"/>
                    </a:lnTo>
                    <a:lnTo>
                      <a:pt x="159" y="4"/>
                    </a:lnTo>
                    <a:lnTo>
                      <a:pt x="159" y="28"/>
                    </a:lnTo>
                    <a:cubicBezTo>
                      <a:pt x="190" y="28"/>
                      <a:pt x="193" y="28"/>
                      <a:pt x="193" y="47"/>
                    </a:cubicBezTo>
                    <a:lnTo>
                      <a:pt x="193" y="142"/>
                    </a:lnTo>
                    <a:cubicBezTo>
                      <a:pt x="193" y="183"/>
                      <a:pt x="168" y="210"/>
                      <a:pt x="131" y="210"/>
                    </a:cubicBezTo>
                    <a:cubicBezTo>
                      <a:pt x="93" y="210"/>
                      <a:pt x="91" y="197"/>
                      <a:pt x="91" y="170"/>
                    </a:cubicBezTo>
                    <a:lnTo>
                      <a:pt x="91" y="0"/>
                    </a:lnTo>
                    <a:lnTo>
                      <a:pt x="0" y="4"/>
                    </a:lnTo>
                    <a:lnTo>
                      <a:pt x="0" y="28"/>
                    </a:lnTo>
                    <a:cubicBezTo>
                      <a:pt x="31" y="28"/>
                      <a:pt x="34" y="28"/>
                      <a:pt x="34" y="47"/>
                    </a:cubicBezTo>
                    <a:lnTo>
                      <a:pt x="34" y="163"/>
                    </a:lnTo>
                    <a:cubicBezTo>
                      <a:pt x="34" y="217"/>
                      <a:pt x="75" y="228"/>
                      <a:pt x="124" y="228"/>
                    </a:cubicBezTo>
                    <a:cubicBezTo>
                      <a:pt x="137" y="228"/>
                      <a:pt x="173" y="228"/>
                      <a:pt x="196" y="18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B99976-47C2-47AD-89E1-C41462EA72CB}"/>
              </a:ext>
            </a:extLst>
          </p:cNvPr>
          <p:cNvGrpSpPr/>
          <p:nvPr/>
        </p:nvGrpSpPr>
        <p:grpSpPr>
          <a:xfrm>
            <a:off x="9635838" y="3240354"/>
            <a:ext cx="10779342" cy="1078152"/>
            <a:chOff x="6821118" y="7157091"/>
            <a:chExt cx="10779342" cy="1078152"/>
          </a:xfrm>
        </p:grpSpPr>
        <p:sp>
          <p:nvSpPr>
            <p:cNvPr id="88" name="Freeform 31 1 2 2">
              <a:extLst>
                <a:ext uri="{FF2B5EF4-FFF2-40B4-BE49-F238E27FC236}">
                  <a16:creationId xmlns:a16="http://schemas.microsoft.com/office/drawing/2014/main" id="{6D5AD809-EC22-45AD-8290-F7C6793796AE}"/>
                </a:ext>
              </a:extLst>
            </p:cNvPr>
            <p:cNvSpPr/>
            <p:nvPr/>
          </p:nvSpPr>
          <p:spPr>
            <a:xfrm>
              <a:off x="6821118" y="7157091"/>
              <a:ext cx="6536143" cy="1078152"/>
            </a:xfrm>
            <a:custGeom>
              <a:avLst/>
              <a:gdLst>
                <a:gd name="connsiteX0" fmla="*/ 0 w 11637818"/>
                <a:gd name="connsiteY0" fmla="*/ 1085550 h 1085550"/>
                <a:gd name="connsiteX1" fmla="*/ 1136073 w 11637818"/>
                <a:gd name="connsiteY1" fmla="*/ 4895 h 1085550"/>
                <a:gd name="connsiteX2" fmla="*/ 2895600 w 11637818"/>
                <a:gd name="connsiteY2" fmla="*/ 669913 h 1085550"/>
                <a:gd name="connsiteX3" fmla="*/ 4475018 w 11637818"/>
                <a:gd name="connsiteY3" fmla="*/ 281986 h 1085550"/>
                <a:gd name="connsiteX4" fmla="*/ 5735782 w 11637818"/>
                <a:gd name="connsiteY4" fmla="*/ 198859 h 1085550"/>
                <a:gd name="connsiteX5" fmla="*/ 7536873 w 11637818"/>
                <a:gd name="connsiteY5" fmla="*/ 753041 h 1085550"/>
                <a:gd name="connsiteX6" fmla="*/ 9767454 w 11637818"/>
                <a:gd name="connsiteY6" fmla="*/ 171150 h 1085550"/>
                <a:gd name="connsiteX7" fmla="*/ 11069782 w 11637818"/>
                <a:gd name="connsiteY7" fmla="*/ 198859 h 1085550"/>
                <a:gd name="connsiteX8" fmla="*/ 11637818 w 11637818"/>
                <a:gd name="connsiteY8" fmla="*/ 226568 h 1085550"/>
                <a:gd name="connsiteX0" fmla="*/ 0 w 11637818"/>
                <a:gd name="connsiteY0" fmla="*/ 1140447 h 2914959"/>
                <a:gd name="connsiteX1" fmla="*/ 1136073 w 11637818"/>
                <a:gd name="connsiteY1" fmla="*/ 59792 h 2914959"/>
                <a:gd name="connsiteX2" fmla="*/ 2494089 w 11637818"/>
                <a:gd name="connsiteY2" fmla="*/ 2914238 h 2914959"/>
                <a:gd name="connsiteX3" fmla="*/ 4475018 w 11637818"/>
                <a:gd name="connsiteY3" fmla="*/ 336883 h 2914959"/>
                <a:gd name="connsiteX4" fmla="*/ 5735782 w 11637818"/>
                <a:gd name="connsiteY4" fmla="*/ 253756 h 2914959"/>
                <a:gd name="connsiteX5" fmla="*/ 7536873 w 11637818"/>
                <a:gd name="connsiteY5" fmla="*/ 807938 h 2914959"/>
                <a:gd name="connsiteX6" fmla="*/ 9767454 w 11637818"/>
                <a:gd name="connsiteY6" fmla="*/ 226047 h 2914959"/>
                <a:gd name="connsiteX7" fmla="*/ 11069782 w 11637818"/>
                <a:gd name="connsiteY7" fmla="*/ 253756 h 2914959"/>
                <a:gd name="connsiteX8" fmla="*/ 11637818 w 11637818"/>
                <a:gd name="connsiteY8" fmla="*/ 281465 h 2914959"/>
                <a:gd name="connsiteX0" fmla="*/ 0 w 11637818"/>
                <a:gd name="connsiteY0" fmla="*/ 1140447 h 3266438"/>
                <a:gd name="connsiteX1" fmla="*/ 1136073 w 11637818"/>
                <a:gd name="connsiteY1" fmla="*/ 59792 h 3266438"/>
                <a:gd name="connsiteX2" fmla="*/ 2494089 w 11637818"/>
                <a:gd name="connsiteY2" fmla="*/ 2914238 h 3266438"/>
                <a:gd name="connsiteX3" fmla="*/ 4475018 w 11637818"/>
                <a:gd name="connsiteY3" fmla="*/ 336883 h 3266438"/>
                <a:gd name="connsiteX4" fmla="*/ 6538806 w 11637818"/>
                <a:gd name="connsiteY4" fmla="*/ 3264220 h 3266438"/>
                <a:gd name="connsiteX5" fmla="*/ 7536873 w 11637818"/>
                <a:gd name="connsiteY5" fmla="*/ 807938 h 3266438"/>
                <a:gd name="connsiteX6" fmla="*/ 9767454 w 11637818"/>
                <a:gd name="connsiteY6" fmla="*/ 226047 h 3266438"/>
                <a:gd name="connsiteX7" fmla="*/ 11069782 w 11637818"/>
                <a:gd name="connsiteY7" fmla="*/ 253756 h 3266438"/>
                <a:gd name="connsiteX8" fmla="*/ 11637818 w 11637818"/>
                <a:gd name="connsiteY8" fmla="*/ 281465 h 3266438"/>
                <a:gd name="connsiteX0" fmla="*/ 0 w 11637818"/>
                <a:gd name="connsiteY0" fmla="*/ 1140447 h 3323984"/>
                <a:gd name="connsiteX1" fmla="*/ 1136073 w 11637818"/>
                <a:gd name="connsiteY1" fmla="*/ 59792 h 3323984"/>
                <a:gd name="connsiteX2" fmla="*/ 2494089 w 11637818"/>
                <a:gd name="connsiteY2" fmla="*/ 2914238 h 3323984"/>
                <a:gd name="connsiteX3" fmla="*/ 4851436 w 11637818"/>
                <a:gd name="connsiteY3" fmla="*/ 2594732 h 3323984"/>
                <a:gd name="connsiteX4" fmla="*/ 6538806 w 11637818"/>
                <a:gd name="connsiteY4" fmla="*/ 3264220 h 3323984"/>
                <a:gd name="connsiteX5" fmla="*/ 7536873 w 11637818"/>
                <a:gd name="connsiteY5" fmla="*/ 807938 h 3323984"/>
                <a:gd name="connsiteX6" fmla="*/ 9767454 w 11637818"/>
                <a:gd name="connsiteY6" fmla="*/ 226047 h 3323984"/>
                <a:gd name="connsiteX7" fmla="*/ 11069782 w 11637818"/>
                <a:gd name="connsiteY7" fmla="*/ 253756 h 3323984"/>
                <a:gd name="connsiteX8" fmla="*/ 11637818 w 11637818"/>
                <a:gd name="connsiteY8" fmla="*/ 281465 h 3323984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9767454 w 11637818"/>
                <a:gd name="connsiteY6" fmla="*/ 226047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637818"/>
                <a:gd name="connsiteY0" fmla="*/ 1140447 h 3264278"/>
                <a:gd name="connsiteX1" fmla="*/ 1136073 w 11637818"/>
                <a:gd name="connsiteY1" fmla="*/ 59792 h 3264278"/>
                <a:gd name="connsiteX2" fmla="*/ 2494089 w 11637818"/>
                <a:gd name="connsiteY2" fmla="*/ 2914238 h 3264278"/>
                <a:gd name="connsiteX3" fmla="*/ 4851436 w 11637818"/>
                <a:gd name="connsiteY3" fmla="*/ 2594732 h 3264278"/>
                <a:gd name="connsiteX4" fmla="*/ 6538806 w 11637818"/>
                <a:gd name="connsiteY4" fmla="*/ 3264220 h 3264278"/>
                <a:gd name="connsiteX5" fmla="*/ 7587063 w 11637818"/>
                <a:gd name="connsiteY5" fmla="*/ 2552639 h 3264278"/>
                <a:gd name="connsiteX6" fmla="*/ 8763673 w 11637818"/>
                <a:gd name="connsiteY6" fmla="*/ 2962832 h 3264278"/>
                <a:gd name="connsiteX7" fmla="*/ 11069782 w 11637818"/>
                <a:gd name="connsiteY7" fmla="*/ 253756 h 3264278"/>
                <a:gd name="connsiteX8" fmla="*/ 11637818 w 11637818"/>
                <a:gd name="connsiteY8" fmla="*/ 281465 h 3264278"/>
                <a:gd name="connsiteX0" fmla="*/ 0 w 11120690"/>
                <a:gd name="connsiteY0" fmla="*/ 1140447 h 3264278"/>
                <a:gd name="connsiteX1" fmla="*/ 1136073 w 11120690"/>
                <a:gd name="connsiteY1" fmla="*/ 59792 h 3264278"/>
                <a:gd name="connsiteX2" fmla="*/ 2494089 w 11120690"/>
                <a:gd name="connsiteY2" fmla="*/ 2914238 h 3264278"/>
                <a:gd name="connsiteX3" fmla="*/ 4851436 w 11120690"/>
                <a:gd name="connsiteY3" fmla="*/ 2594732 h 3264278"/>
                <a:gd name="connsiteX4" fmla="*/ 6538806 w 11120690"/>
                <a:gd name="connsiteY4" fmla="*/ 3264220 h 3264278"/>
                <a:gd name="connsiteX5" fmla="*/ 7587063 w 11120690"/>
                <a:gd name="connsiteY5" fmla="*/ 2552639 h 3264278"/>
                <a:gd name="connsiteX6" fmla="*/ 8763673 w 11120690"/>
                <a:gd name="connsiteY6" fmla="*/ 2962832 h 3264278"/>
                <a:gd name="connsiteX7" fmla="*/ 11069782 w 11120690"/>
                <a:gd name="connsiteY7" fmla="*/ 253756 h 3264278"/>
                <a:gd name="connsiteX8" fmla="*/ 10282714 w 11120690"/>
                <a:gd name="connsiteY8" fmla="*/ 2915620 h 3264278"/>
                <a:gd name="connsiteX0" fmla="*/ 0 w 10282714"/>
                <a:gd name="connsiteY0" fmla="*/ 1140447 h 3264278"/>
                <a:gd name="connsiteX1" fmla="*/ 1136073 w 10282714"/>
                <a:gd name="connsiteY1" fmla="*/ 59792 h 3264278"/>
                <a:gd name="connsiteX2" fmla="*/ 2494089 w 10282714"/>
                <a:gd name="connsiteY2" fmla="*/ 2914238 h 3264278"/>
                <a:gd name="connsiteX3" fmla="*/ 4851436 w 10282714"/>
                <a:gd name="connsiteY3" fmla="*/ 2594732 h 3264278"/>
                <a:gd name="connsiteX4" fmla="*/ 6538806 w 10282714"/>
                <a:gd name="connsiteY4" fmla="*/ 3264220 h 3264278"/>
                <a:gd name="connsiteX5" fmla="*/ 7587063 w 10282714"/>
                <a:gd name="connsiteY5" fmla="*/ 2552639 h 3264278"/>
                <a:gd name="connsiteX6" fmla="*/ 8763673 w 10282714"/>
                <a:gd name="connsiteY6" fmla="*/ 2962832 h 3264278"/>
                <a:gd name="connsiteX7" fmla="*/ 9589205 w 10282714"/>
                <a:gd name="connsiteY7" fmla="*/ 2853703 h 3264278"/>
                <a:gd name="connsiteX8" fmla="*/ 10282714 w 10282714"/>
                <a:gd name="connsiteY8" fmla="*/ 2915620 h 3264278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0656 h 3204540"/>
                <a:gd name="connsiteX1" fmla="*/ 1136073 w 10282714"/>
                <a:gd name="connsiteY1" fmla="*/ 1 h 3204540"/>
                <a:gd name="connsiteX2" fmla="*/ 2587853 w 10282714"/>
                <a:gd name="connsiteY2" fmla="*/ 1081727 h 3204540"/>
                <a:gd name="connsiteX3" fmla="*/ 4851436 w 10282714"/>
                <a:gd name="connsiteY3" fmla="*/ 2534941 h 3204540"/>
                <a:gd name="connsiteX4" fmla="*/ 6538806 w 10282714"/>
                <a:gd name="connsiteY4" fmla="*/ 3204429 h 3204540"/>
                <a:gd name="connsiteX5" fmla="*/ 7587063 w 10282714"/>
                <a:gd name="connsiteY5" fmla="*/ 2492848 h 3204540"/>
                <a:gd name="connsiteX6" fmla="*/ 8763673 w 10282714"/>
                <a:gd name="connsiteY6" fmla="*/ 2903041 h 3204540"/>
                <a:gd name="connsiteX7" fmla="*/ 9589205 w 10282714"/>
                <a:gd name="connsiteY7" fmla="*/ 2793912 h 3204540"/>
                <a:gd name="connsiteX8" fmla="*/ 10282714 w 10282714"/>
                <a:gd name="connsiteY8" fmla="*/ 2855829 h 3204540"/>
                <a:gd name="connsiteX0" fmla="*/ 0 w 10282714"/>
                <a:gd name="connsiteY0" fmla="*/ 1081025 h 3204905"/>
                <a:gd name="connsiteX1" fmla="*/ 1136073 w 10282714"/>
                <a:gd name="connsiteY1" fmla="*/ 370 h 3204905"/>
                <a:gd name="connsiteX2" fmla="*/ 2512570 w 10282714"/>
                <a:gd name="connsiteY2" fmla="*/ 1184722 h 3204905"/>
                <a:gd name="connsiteX3" fmla="*/ 4851436 w 10282714"/>
                <a:gd name="connsiteY3" fmla="*/ 2535310 h 3204905"/>
                <a:gd name="connsiteX4" fmla="*/ 6538806 w 10282714"/>
                <a:gd name="connsiteY4" fmla="*/ 3204798 h 3204905"/>
                <a:gd name="connsiteX5" fmla="*/ 7587063 w 10282714"/>
                <a:gd name="connsiteY5" fmla="*/ 2493217 h 3204905"/>
                <a:gd name="connsiteX6" fmla="*/ 8763673 w 10282714"/>
                <a:gd name="connsiteY6" fmla="*/ 2903410 h 3204905"/>
                <a:gd name="connsiteX7" fmla="*/ 9589205 w 10282714"/>
                <a:gd name="connsiteY7" fmla="*/ 2794281 h 3204905"/>
                <a:gd name="connsiteX8" fmla="*/ 10282714 w 10282714"/>
                <a:gd name="connsiteY8" fmla="*/ 2856198 h 3204905"/>
                <a:gd name="connsiteX0" fmla="*/ 0 w 10282714"/>
                <a:gd name="connsiteY0" fmla="*/ 1086361 h 3210296"/>
                <a:gd name="connsiteX1" fmla="*/ 1136073 w 10282714"/>
                <a:gd name="connsiteY1" fmla="*/ 5706 h 3210296"/>
                <a:gd name="connsiteX2" fmla="*/ 3541445 w 10282714"/>
                <a:gd name="connsiteY2" fmla="*/ 471652 h 3210296"/>
                <a:gd name="connsiteX3" fmla="*/ 4851436 w 10282714"/>
                <a:gd name="connsiteY3" fmla="*/ 2540646 h 3210296"/>
                <a:gd name="connsiteX4" fmla="*/ 6538806 w 10282714"/>
                <a:gd name="connsiteY4" fmla="*/ 3210134 h 3210296"/>
                <a:gd name="connsiteX5" fmla="*/ 7587063 w 10282714"/>
                <a:gd name="connsiteY5" fmla="*/ 2498553 h 3210296"/>
                <a:gd name="connsiteX6" fmla="*/ 8763673 w 10282714"/>
                <a:gd name="connsiteY6" fmla="*/ 2908746 h 3210296"/>
                <a:gd name="connsiteX7" fmla="*/ 9589205 w 10282714"/>
                <a:gd name="connsiteY7" fmla="*/ 2799617 h 3210296"/>
                <a:gd name="connsiteX8" fmla="*/ 10282714 w 10282714"/>
                <a:gd name="connsiteY8" fmla="*/ 2861534 h 3210296"/>
                <a:gd name="connsiteX0" fmla="*/ 0 w 10282714"/>
                <a:gd name="connsiteY0" fmla="*/ 1096938 h 3265511"/>
                <a:gd name="connsiteX1" fmla="*/ 1136073 w 10282714"/>
                <a:gd name="connsiteY1" fmla="*/ 16283 h 3265511"/>
                <a:gd name="connsiteX2" fmla="*/ 3541445 w 10282714"/>
                <a:gd name="connsiteY2" fmla="*/ 482229 h 3265511"/>
                <a:gd name="connsiteX3" fmla="*/ 5629365 w 10282714"/>
                <a:gd name="connsiteY3" fmla="*/ 977571 h 3265511"/>
                <a:gd name="connsiteX4" fmla="*/ 6538806 w 10282714"/>
                <a:gd name="connsiteY4" fmla="*/ 3220711 h 3265511"/>
                <a:gd name="connsiteX5" fmla="*/ 7587063 w 10282714"/>
                <a:gd name="connsiteY5" fmla="*/ 2509130 h 3265511"/>
                <a:gd name="connsiteX6" fmla="*/ 8763673 w 10282714"/>
                <a:gd name="connsiteY6" fmla="*/ 2919323 h 3265511"/>
                <a:gd name="connsiteX7" fmla="*/ 9589205 w 10282714"/>
                <a:gd name="connsiteY7" fmla="*/ 2810194 h 3265511"/>
                <a:gd name="connsiteX8" fmla="*/ 10282714 w 10282714"/>
                <a:gd name="connsiteY8" fmla="*/ 2872111 h 3265511"/>
                <a:gd name="connsiteX0" fmla="*/ 0 w 10282714"/>
                <a:gd name="connsiteY0" fmla="*/ 1096938 h 2928674"/>
                <a:gd name="connsiteX1" fmla="*/ 1136073 w 10282714"/>
                <a:gd name="connsiteY1" fmla="*/ 16283 h 2928674"/>
                <a:gd name="connsiteX2" fmla="*/ 3541445 w 10282714"/>
                <a:gd name="connsiteY2" fmla="*/ 482229 h 2928674"/>
                <a:gd name="connsiteX3" fmla="*/ 5629365 w 10282714"/>
                <a:gd name="connsiteY3" fmla="*/ 977571 h 2928674"/>
                <a:gd name="connsiteX4" fmla="*/ 6162388 w 10282714"/>
                <a:gd name="connsiteY4" fmla="*/ 2297046 h 2928674"/>
                <a:gd name="connsiteX5" fmla="*/ 7587063 w 10282714"/>
                <a:gd name="connsiteY5" fmla="*/ 2509130 h 2928674"/>
                <a:gd name="connsiteX6" fmla="*/ 8763673 w 10282714"/>
                <a:gd name="connsiteY6" fmla="*/ 2919323 h 2928674"/>
                <a:gd name="connsiteX7" fmla="*/ 9589205 w 10282714"/>
                <a:gd name="connsiteY7" fmla="*/ 2810194 h 2928674"/>
                <a:gd name="connsiteX8" fmla="*/ 10282714 w 10282714"/>
                <a:gd name="connsiteY8" fmla="*/ 2872111 h 2928674"/>
                <a:gd name="connsiteX0" fmla="*/ 0 w 10282714"/>
                <a:gd name="connsiteY0" fmla="*/ 1096938 h 3035615"/>
                <a:gd name="connsiteX1" fmla="*/ 1136073 w 10282714"/>
                <a:gd name="connsiteY1" fmla="*/ 16283 h 3035615"/>
                <a:gd name="connsiteX2" fmla="*/ 3541445 w 10282714"/>
                <a:gd name="connsiteY2" fmla="*/ 482229 h 3035615"/>
                <a:gd name="connsiteX3" fmla="*/ 5629365 w 10282714"/>
                <a:gd name="connsiteY3" fmla="*/ 977571 h 3035615"/>
                <a:gd name="connsiteX4" fmla="*/ 6162388 w 10282714"/>
                <a:gd name="connsiteY4" fmla="*/ 2297046 h 3035615"/>
                <a:gd name="connsiteX5" fmla="*/ 7988575 w 10282714"/>
                <a:gd name="connsiteY5" fmla="*/ 901268 h 3035615"/>
                <a:gd name="connsiteX6" fmla="*/ 8763673 w 10282714"/>
                <a:gd name="connsiteY6" fmla="*/ 2919323 h 3035615"/>
                <a:gd name="connsiteX7" fmla="*/ 9589205 w 10282714"/>
                <a:gd name="connsiteY7" fmla="*/ 2810194 h 3035615"/>
                <a:gd name="connsiteX8" fmla="*/ 10282714 w 10282714"/>
                <a:gd name="connsiteY8" fmla="*/ 2872111 h 3035615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290657 w 10282714"/>
                <a:gd name="connsiteY6" fmla="*/ 1414092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282714"/>
                <a:gd name="connsiteY0" fmla="*/ 1096938 h 2872112"/>
                <a:gd name="connsiteX1" fmla="*/ 1136073 w 10282714"/>
                <a:gd name="connsiteY1" fmla="*/ 16283 h 2872112"/>
                <a:gd name="connsiteX2" fmla="*/ 3541445 w 10282714"/>
                <a:gd name="connsiteY2" fmla="*/ 482229 h 2872112"/>
                <a:gd name="connsiteX3" fmla="*/ 5629365 w 10282714"/>
                <a:gd name="connsiteY3" fmla="*/ 977571 h 2872112"/>
                <a:gd name="connsiteX4" fmla="*/ 6162388 w 10282714"/>
                <a:gd name="connsiteY4" fmla="*/ 2297046 h 2872112"/>
                <a:gd name="connsiteX5" fmla="*/ 7988575 w 10282714"/>
                <a:gd name="connsiteY5" fmla="*/ 901268 h 2872112"/>
                <a:gd name="connsiteX6" fmla="*/ 9416130 w 10282714"/>
                <a:gd name="connsiteY6" fmla="*/ 695684 h 2872112"/>
                <a:gd name="connsiteX7" fmla="*/ 9589205 w 10282714"/>
                <a:gd name="connsiteY7" fmla="*/ 2810194 h 2872112"/>
                <a:gd name="connsiteX8" fmla="*/ 10282714 w 10282714"/>
                <a:gd name="connsiteY8" fmla="*/ 2872111 h 2872112"/>
                <a:gd name="connsiteX0" fmla="*/ 0 w 10408186"/>
                <a:gd name="connsiteY0" fmla="*/ 1096938 h 2810225"/>
                <a:gd name="connsiteX1" fmla="*/ 1136073 w 10408186"/>
                <a:gd name="connsiteY1" fmla="*/ 16283 h 2810225"/>
                <a:gd name="connsiteX2" fmla="*/ 3541445 w 10408186"/>
                <a:gd name="connsiteY2" fmla="*/ 482229 h 2810225"/>
                <a:gd name="connsiteX3" fmla="*/ 5629365 w 10408186"/>
                <a:gd name="connsiteY3" fmla="*/ 977571 h 2810225"/>
                <a:gd name="connsiteX4" fmla="*/ 6162388 w 10408186"/>
                <a:gd name="connsiteY4" fmla="*/ 2297046 h 2810225"/>
                <a:gd name="connsiteX5" fmla="*/ 7988575 w 10408186"/>
                <a:gd name="connsiteY5" fmla="*/ 901268 h 2810225"/>
                <a:gd name="connsiteX6" fmla="*/ 9416130 w 10408186"/>
                <a:gd name="connsiteY6" fmla="*/ 695684 h 2810225"/>
                <a:gd name="connsiteX7" fmla="*/ 9589205 w 10408186"/>
                <a:gd name="connsiteY7" fmla="*/ 2810194 h 2810225"/>
                <a:gd name="connsiteX8" fmla="*/ 10408186 w 10408186"/>
                <a:gd name="connsiteY8" fmla="*/ 751104 h 2810225"/>
                <a:gd name="connsiteX0" fmla="*/ 0 w 10408186"/>
                <a:gd name="connsiteY0" fmla="*/ 1126268 h 2326492"/>
                <a:gd name="connsiteX1" fmla="*/ 1136073 w 10408186"/>
                <a:gd name="connsiteY1" fmla="*/ 45613 h 2326492"/>
                <a:gd name="connsiteX2" fmla="*/ 3541445 w 10408186"/>
                <a:gd name="connsiteY2" fmla="*/ 511559 h 2326492"/>
                <a:gd name="connsiteX3" fmla="*/ 5629365 w 10408186"/>
                <a:gd name="connsiteY3" fmla="*/ 1006901 h 2326492"/>
                <a:gd name="connsiteX4" fmla="*/ 6162388 w 10408186"/>
                <a:gd name="connsiteY4" fmla="*/ 2326376 h 2326492"/>
                <a:gd name="connsiteX5" fmla="*/ 7988575 w 10408186"/>
                <a:gd name="connsiteY5" fmla="*/ 930598 h 2326492"/>
                <a:gd name="connsiteX6" fmla="*/ 9416130 w 10408186"/>
                <a:gd name="connsiteY6" fmla="*/ 725014 h 2326492"/>
                <a:gd name="connsiteX7" fmla="*/ 9664490 w 10408186"/>
                <a:gd name="connsiteY7" fmla="*/ 108 h 2326492"/>
                <a:gd name="connsiteX8" fmla="*/ 10408186 w 10408186"/>
                <a:gd name="connsiteY8" fmla="*/ 780434 h 2326492"/>
                <a:gd name="connsiteX0" fmla="*/ 0 w 10408186"/>
                <a:gd name="connsiteY0" fmla="*/ 1126283 h 2328627"/>
                <a:gd name="connsiteX1" fmla="*/ 1136073 w 10408186"/>
                <a:gd name="connsiteY1" fmla="*/ 45628 h 2328627"/>
                <a:gd name="connsiteX2" fmla="*/ 3541445 w 10408186"/>
                <a:gd name="connsiteY2" fmla="*/ 511574 h 2328627"/>
                <a:gd name="connsiteX3" fmla="*/ 5629365 w 10408186"/>
                <a:gd name="connsiteY3" fmla="*/ 1006916 h 2328627"/>
                <a:gd name="connsiteX4" fmla="*/ 6162388 w 10408186"/>
                <a:gd name="connsiteY4" fmla="*/ 2326391 h 2328627"/>
                <a:gd name="connsiteX5" fmla="*/ 8791599 w 10408186"/>
                <a:gd name="connsiteY5" fmla="*/ 1306921 h 2328627"/>
                <a:gd name="connsiteX6" fmla="*/ 9416130 w 10408186"/>
                <a:gd name="connsiteY6" fmla="*/ 725029 h 2328627"/>
                <a:gd name="connsiteX7" fmla="*/ 9664490 w 10408186"/>
                <a:gd name="connsiteY7" fmla="*/ 123 h 2328627"/>
                <a:gd name="connsiteX8" fmla="*/ 10408186 w 10408186"/>
                <a:gd name="connsiteY8" fmla="*/ 780449 h 2328627"/>
                <a:gd name="connsiteX0" fmla="*/ 0 w 10408186"/>
                <a:gd name="connsiteY0" fmla="*/ 1096940 h 2299284"/>
                <a:gd name="connsiteX1" fmla="*/ 1136073 w 10408186"/>
                <a:gd name="connsiteY1" fmla="*/ 16285 h 2299284"/>
                <a:gd name="connsiteX2" fmla="*/ 3541445 w 10408186"/>
                <a:gd name="connsiteY2" fmla="*/ 482231 h 2299284"/>
                <a:gd name="connsiteX3" fmla="*/ 5629365 w 10408186"/>
                <a:gd name="connsiteY3" fmla="*/ 977573 h 2299284"/>
                <a:gd name="connsiteX4" fmla="*/ 6162388 w 10408186"/>
                <a:gd name="connsiteY4" fmla="*/ 2297048 h 2299284"/>
                <a:gd name="connsiteX5" fmla="*/ 8791599 w 10408186"/>
                <a:gd name="connsiteY5" fmla="*/ 1277578 h 2299284"/>
                <a:gd name="connsiteX6" fmla="*/ 9416130 w 10408186"/>
                <a:gd name="connsiteY6" fmla="*/ 695686 h 2299284"/>
                <a:gd name="connsiteX7" fmla="*/ 9552742 w 10408186"/>
                <a:gd name="connsiteY7" fmla="*/ 641080 h 2299284"/>
                <a:gd name="connsiteX8" fmla="*/ 10408186 w 10408186"/>
                <a:gd name="connsiteY8" fmla="*/ 751106 h 2299284"/>
                <a:gd name="connsiteX0" fmla="*/ 0 w 9827091"/>
                <a:gd name="connsiteY0" fmla="*/ 1096940 h 2299284"/>
                <a:gd name="connsiteX1" fmla="*/ 1136073 w 9827091"/>
                <a:gd name="connsiteY1" fmla="*/ 16285 h 2299284"/>
                <a:gd name="connsiteX2" fmla="*/ 3541445 w 9827091"/>
                <a:gd name="connsiteY2" fmla="*/ 482231 h 2299284"/>
                <a:gd name="connsiteX3" fmla="*/ 5629365 w 9827091"/>
                <a:gd name="connsiteY3" fmla="*/ 977573 h 2299284"/>
                <a:gd name="connsiteX4" fmla="*/ 6162388 w 9827091"/>
                <a:gd name="connsiteY4" fmla="*/ 2297048 h 2299284"/>
                <a:gd name="connsiteX5" fmla="*/ 8791599 w 9827091"/>
                <a:gd name="connsiteY5" fmla="*/ 1277578 h 2299284"/>
                <a:gd name="connsiteX6" fmla="*/ 9416130 w 9827091"/>
                <a:gd name="connsiteY6" fmla="*/ 695686 h 2299284"/>
                <a:gd name="connsiteX7" fmla="*/ 9552742 w 9827091"/>
                <a:gd name="connsiteY7" fmla="*/ 641080 h 2299284"/>
                <a:gd name="connsiteX8" fmla="*/ 9827091 w 9827091"/>
                <a:gd name="connsiteY8" fmla="*/ 598764 h 2299284"/>
                <a:gd name="connsiteX0" fmla="*/ 0 w 9827091"/>
                <a:gd name="connsiteY0" fmla="*/ 1096940 h 2299162"/>
                <a:gd name="connsiteX1" fmla="*/ 1136073 w 9827091"/>
                <a:gd name="connsiteY1" fmla="*/ 16285 h 2299162"/>
                <a:gd name="connsiteX2" fmla="*/ 3541445 w 9827091"/>
                <a:gd name="connsiteY2" fmla="*/ 482231 h 2299162"/>
                <a:gd name="connsiteX3" fmla="*/ 5629365 w 9827091"/>
                <a:gd name="connsiteY3" fmla="*/ 977573 h 2299162"/>
                <a:gd name="connsiteX4" fmla="*/ 6162388 w 9827091"/>
                <a:gd name="connsiteY4" fmla="*/ 2297048 h 2299162"/>
                <a:gd name="connsiteX5" fmla="*/ 8791599 w 9827091"/>
                <a:gd name="connsiteY5" fmla="*/ 1277578 h 2299162"/>
                <a:gd name="connsiteX6" fmla="*/ 9169786 w 9827091"/>
                <a:gd name="connsiteY6" fmla="*/ 988181 h 2299162"/>
                <a:gd name="connsiteX7" fmla="*/ 9552742 w 9827091"/>
                <a:gd name="connsiteY7" fmla="*/ 641080 h 2299162"/>
                <a:gd name="connsiteX8" fmla="*/ 9827091 w 9827091"/>
                <a:gd name="connsiteY8" fmla="*/ 598764 h 2299162"/>
                <a:gd name="connsiteX0" fmla="*/ 0 w 10224421"/>
                <a:gd name="connsiteY0" fmla="*/ 1096940 h 2299162"/>
                <a:gd name="connsiteX1" fmla="*/ 1136073 w 10224421"/>
                <a:gd name="connsiteY1" fmla="*/ 16285 h 2299162"/>
                <a:gd name="connsiteX2" fmla="*/ 3541445 w 10224421"/>
                <a:gd name="connsiteY2" fmla="*/ 482231 h 2299162"/>
                <a:gd name="connsiteX3" fmla="*/ 5629365 w 10224421"/>
                <a:gd name="connsiteY3" fmla="*/ 977573 h 2299162"/>
                <a:gd name="connsiteX4" fmla="*/ 6162388 w 10224421"/>
                <a:gd name="connsiteY4" fmla="*/ 2297048 h 2299162"/>
                <a:gd name="connsiteX5" fmla="*/ 8791599 w 10224421"/>
                <a:gd name="connsiteY5" fmla="*/ 1277578 h 2299162"/>
                <a:gd name="connsiteX6" fmla="*/ 9169786 w 10224421"/>
                <a:gd name="connsiteY6" fmla="*/ 988181 h 2299162"/>
                <a:gd name="connsiteX7" fmla="*/ 9552742 w 10224421"/>
                <a:gd name="connsiteY7" fmla="*/ 641080 h 2299162"/>
                <a:gd name="connsiteX8" fmla="*/ 10224421 w 10224421"/>
                <a:gd name="connsiteY8" fmla="*/ 587931 h 2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4421" h="2299162">
                  <a:moveTo>
                    <a:pt x="0" y="1096940"/>
                  </a:moveTo>
                  <a:cubicBezTo>
                    <a:pt x="326736" y="591249"/>
                    <a:pt x="545832" y="118736"/>
                    <a:pt x="1136073" y="16285"/>
                  </a:cubicBezTo>
                  <a:cubicBezTo>
                    <a:pt x="1726314" y="-86166"/>
                    <a:pt x="2792563" y="322016"/>
                    <a:pt x="3541445" y="482231"/>
                  </a:cubicBezTo>
                  <a:cubicBezTo>
                    <a:pt x="4290327" y="642446"/>
                    <a:pt x="5192541" y="675104"/>
                    <a:pt x="5629365" y="977573"/>
                  </a:cubicBezTo>
                  <a:cubicBezTo>
                    <a:pt x="6066189" y="1280042"/>
                    <a:pt x="5635349" y="2247047"/>
                    <a:pt x="6162388" y="2297048"/>
                  </a:cubicBezTo>
                  <a:cubicBezTo>
                    <a:pt x="6689427" y="2347049"/>
                    <a:pt x="8290366" y="1495723"/>
                    <a:pt x="8791599" y="1277578"/>
                  </a:cubicBezTo>
                  <a:cubicBezTo>
                    <a:pt x="9292832" y="1059434"/>
                    <a:pt x="9042929" y="1094264"/>
                    <a:pt x="9169786" y="988181"/>
                  </a:cubicBezTo>
                  <a:cubicBezTo>
                    <a:pt x="9296643" y="882098"/>
                    <a:pt x="9241015" y="631844"/>
                    <a:pt x="9552742" y="641080"/>
                  </a:cubicBezTo>
                  <a:cubicBezTo>
                    <a:pt x="9864469" y="650316"/>
                    <a:pt x="10096266" y="578694"/>
                    <a:pt x="10224421" y="587931"/>
                  </a:cubicBezTo>
                </a:path>
              </a:pathLst>
            </a:custGeom>
            <a:noFill/>
            <a:ln>
              <a:solidFill>
                <a:srgbClr val="4C7B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ontent Placeholder 2 2 2 1 3 2">
              <a:extLst>
                <a:ext uri="{FF2B5EF4-FFF2-40B4-BE49-F238E27FC236}">
                  <a16:creationId xmlns:a16="http://schemas.microsoft.com/office/drawing/2014/main" id="{EDC47536-792E-4C0E-8532-EF2844CC5A7F}"/>
                </a:ext>
              </a:extLst>
            </p:cNvPr>
            <p:cNvSpPr txBox="1">
              <a:spLocks/>
            </p:cNvSpPr>
            <p:nvPr/>
          </p:nvSpPr>
          <p:spPr>
            <a:xfrm>
              <a:off x="13382778" y="7182528"/>
              <a:ext cx="4217682" cy="617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25115" indent="-325115" algn="l" defTabSz="1300460" rtl="0" eaLnBrk="1" latinLnBrk="0" hangingPunct="1">
                <a:lnSpc>
                  <a:spcPct val="90000"/>
                </a:lnSpc>
                <a:spcBef>
                  <a:spcPts val="1422"/>
                </a:spcBef>
                <a:buFont typeface="Arial" panose="020B0604020202020204" pitchFamily="34" charset="0"/>
                <a:buChar char="•"/>
                <a:defRPr sz="3982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97534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3413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625575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844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227580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92603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357626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2649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72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26954" indent="-325115" algn="l" defTabSz="1300460" rtl="0" eaLnBrk="1" latinLnBrk="0" hangingPunct="1">
                <a:lnSpc>
                  <a:spcPct val="90000"/>
                </a:lnSpc>
                <a:spcBef>
                  <a:spcPts val="711"/>
                </a:spcBef>
                <a:buFont typeface="Arial" panose="020B0604020202020204" pitchFamily="34" charset="0"/>
                <a:buChar char="•"/>
                <a:defRPr sz="2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3769" dirty="0"/>
            </a:p>
          </p:txBody>
        </p:sp>
      </p:grpSp>
      <p:sp>
        <p:nvSpPr>
          <p:cNvPr id="91" name="Freeform 31 1 1 3">
            <a:extLst>
              <a:ext uri="{FF2B5EF4-FFF2-40B4-BE49-F238E27FC236}">
                <a16:creationId xmlns:a16="http://schemas.microsoft.com/office/drawing/2014/main" id="{F1A20FE3-A1B3-4D8D-9720-E97560266200}"/>
              </a:ext>
            </a:extLst>
          </p:cNvPr>
          <p:cNvSpPr/>
          <p:nvPr/>
        </p:nvSpPr>
        <p:spPr>
          <a:xfrm>
            <a:off x="9635838" y="4542416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1A384-94FC-4AA3-B1B2-2248D600AC09}"/>
              </a:ext>
            </a:extLst>
          </p:cNvPr>
          <p:cNvSpPr txBox="1"/>
          <p:nvPr/>
        </p:nvSpPr>
        <p:spPr>
          <a:xfrm flipH="1">
            <a:off x="3001800" y="167198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74D1313-AFD7-4EB3-8D30-1D8378C86F1A}"/>
              </a:ext>
            </a:extLst>
          </p:cNvPr>
          <p:cNvSpPr txBox="1"/>
          <p:nvPr/>
        </p:nvSpPr>
        <p:spPr>
          <a:xfrm flipH="1">
            <a:off x="11234970" y="1566080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FAE3A8E-7788-4E25-895C-5EB174846CD2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954854" y="3809118"/>
            <a:ext cx="307976" cy="244475"/>
            <a:chOff x="11090293" y="5505451"/>
            <a:chExt cx="307976" cy="244475"/>
          </a:xfrm>
        </p:grpSpPr>
        <p:sp>
          <p:nvSpPr>
            <p:cNvPr id="215" name="Freeform 56">
              <a:extLst>
                <a:ext uri="{FF2B5EF4-FFF2-40B4-BE49-F238E27FC236}">
                  <a16:creationId xmlns:a16="http://schemas.microsoft.com/office/drawing/2014/main" id="{E3FB7CD9-32D5-4256-B784-13F700097B53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7">
              <a:extLst>
                <a:ext uri="{FF2B5EF4-FFF2-40B4-BE49-F238E27FC236}">
                  <a16:creationId xmlns:a16="http://schemas.microsoft.com/office/drawing/2014/main" id="{17A85534-9C77-45F2-864E-CDABDAE83E6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9EC2524-3230-4E5A-8F96-E30BC3E8DE86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975834" y="2931844"/>
            <a:ext cx="307976" cy="244475"/>
            <a:chOff x="11090293" y="5505451"/>
            <a:chExt cx="307976" cy="244475"/>
          </a:xfrm>
        </p:grpSpPr>
        <p:sp>
          <p:nvSpPr>
            <p:cNvPr id="223" name="Freeform 56">
              <a:extLst>
                <a:ext uri="{FF2B5EF4-FFF2-40B4-BE49-F238E27FC236}">
                  <a16:creationId xmlns:a16="http://schemas.microsoft.com/office/drawing/2014/main" id="{C724A58A-6F36-47D9-8D7B-246B9DCD0E2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1090293" y="5505451"/>
              <a:ext cx="122238" cy="244475"/>
            </a:xfrm>
            <a:custGeom>
              <a:avLst/>
              <a:gdLst>
                <a:gd name="T0" fmla="*/ 110 w 204"/>
                <a:gd name="T1" fmla="*/ 137 h 361"/>
                <a:gd name="T2" fmla="*/ 0 w 204"/>
                <a:gd name="T3" fmla="*/ 277 h 361"/>
                <a:gd name="T4" fmla="*/ 78 w 204"/>
                <a:gd name="T5" fmla="*/ 361 h 361"/>
                <a:gd name="T6" fmla="*/ 178 w 204"/>
                <a:gd name="T7" fmla="*/ 214 h 361"/>
                <a:gd name="T8" fmla="*/ 141 w 204"/>
                <a:gd name="T9" fmla="*/ 121 h 361"/>
                <a:gd name="T10" fmla="*/ 94 w 204"/>
                <a:gd name="T11" fmla="*/ 39 h 361"/>
                <a:gd name="T12" fmla="*/ 121 w 204"/>
                <a:gd name="T13" fmla="*/ 16 h 361"/>
                <a:gd name="T14" fmla="*/ 157 w 204"/>
                <a:gd name="T15" fmla="*/ 30 h 361"/>
                <a:gd name="T16" fmla="*/ 184 w 204"/>
                <a:gd name="T17" fmla="*/ 42 h 361"/>
                <a:gd name="T18" fmla="*/ 204 w 204"/>
                <a:gd name="T19" fmla="*/ 22 h 361"/>
                <a:gd name="T20" fmla="*/ 178 w 204"/>
                <a:gd name="T21" fmla="*/ 6 h 361"/>
                <a:gd name="T22" fmla="*/ 137 w 204"/>
                <a:gd name="T23" fmla="*/ 0 h 361"/>
                <a:gd name="T24" fmla="*/ 80 w 204"/>
                <a:gd name="T25" fmla="*/ 52 h 361"/>
                <a:gd name="T26" fmla="*/ 110 w 204"/>
                <a:gd name="T27" fmla="*/ 137 h 361"/>
                <a:gd name="T28" fmla="*/ 116 w 204"/>
                <a:gd name="T29" fmla="*/ 148 h 361"/>
                <a:gd name="T30" fmla="*/ 144 w 204"/>
                <a:gd name="T31" fmla="*/ 234 h 361"/>
                <a:gd name="T32" fmla="*/ 78 w 204"/>
                <a:gd name="T33" fmla="*/ 350 h 361"/>
                <a:gd name="T34" fmla="*/ 31 w 204"/>
                <a:gd name="T35" fmla="*/ 291 h 361"/>
                <a:gd name="T36" fmla="*/ 116 w 204"/>
                <a:gd name="T37" fmla="*/ 1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361">
                  <a:moveTo>
                    <a:pt x="110" y="137"/>
                  </a:moveTo>
                  <a:cubicBezTo>
                    <a:pt x="48" y="152"/>
                    <a:pt x="0" y="217"/>
                    <a:pt x="0" y="277"/>
                  </a:cubicBezTo>
                  <a:cubicBezTo>
                    <a:pt x="0" y="325"/>
                    <a:pt x="32" y="361"/>
                    <a:pt x="78" y="361"/>
                  </a:cubicBezTo>
                  <a:cubicBezTo>
                    <a:pt x="137" y="361"/>
                    <a:pt x="178" y="282"/>
                    <a:pt x="178" y="214"/>
                  </a:cubicBezTo>
                  <a:cubicBezTo>
                    <a:pt x="178" y="168"/>
                    <a:pt x="158" y="143"/>
                    <a:pt x="141" y="121"/>
                  </a:cubicBezTo>
                  <a:cubicBezTo>
                    <a:pt x="123" y="98"/>
                    <a:pt x="94" y="61"/>
                    <a:pt x="94" y="39"/>
                  </a:cubicBezTo>
                  <a:cubicBezTo>
                    <a:pt x="94" y="28"/>
                    <a:pt x="104" y="16"/>
                    <a:pt x="121" y="16"/>
                  </a:cubicBezTo>
                  <a:cubicBezTo>
                    <a:pt x="136" y="16"/>
                    <a:pt x="146" y="23"/>
                    <a:pt x="157" y="30"/>
                  </a:cubicBezTo>
                  <a:cubicBezTo>
                    <a:pt x="167" y="36"/>
                    <a:pt x="177" y="42"/>
                    <a:pt x="184" y="42"/>
                  </a:cubicBezTo>
                  <a:cubicBezTo>
                    <a:pt x="197" y="42"/>
                    <a:pt x="204" y="30"/>
                    <a:pt x="204" y="22"/>
                  </a:cubicBezTo>
                  <a:cubicBezTo>
                    <a:pt x="204" y="11"/>
                    <a:pt x="196" y="10"/>
                    <a:pt x="178" y="6"/>
                  </a:cubicBezTo>
                  <a:cubicBezTo>
                    <a:pt x="152" y="0"/>
                    <a:pt x="145" y="0"/>
                    <a:pt x="137" y="0"/>
                  </a:cubicBezTo>
                  <a:cubicBezTo>
                    <a:pt x="98" y="0"/>
                    <a:pt x="80" y="22"/>
                    <a:pt x="80" y="52"/>
                  </a:cubicBezTo>
                  <a:cubicBezTo>
                    <a:pt x="80" y="78"/>
                    <a:pt x="95" y="106"/>
                    <a:pt x="110" y="137"/>
                  </a:cubicBezTo>
                  <a:close/>
                  <a:moveTo>
                    <a:pt x="116" y="148"/>
                  </a:moveTo>
                  <a:cubicBezTo>
                    <a:pt x="129" y="171"/>
                    <a:pt x="144" y="198"/>
                    <a:pt x="144" y="234"/>
                  </a:cubicBezTo>
                  <a:cubicBezTo>
                    <a:pt x="144" y="266"/>
                    <a:pt x="125" y="350"/>
                    <a:pt x="78" y="350"/>
                  </a:cubicBezTo>
                  <a:cubicBezTo>
                    <a:pt x="51" y="350"/>
                    <a:pt x="31" y="329"/>
                    <a:pt x="31" y="291"/>
                  </a:cubicBezTo>
                  <a:cubicBezTo>
                    <a:pt x="31" y="259"/>
                    <a:pt x="49" y="166"/>
                    <a:pt x="11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EE62B649-B3E5-45A5-88AE-4A2432F3C82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11228406" y="5595939"/>
              <a:ext cx="169863" cy="150813"/>
            </a:xfrm>
            <a:custGeom>
              <a:avLst/>
              <a:gdLst>
                <a:gd name="T0" fmla="*/ 162 w 281"/>
                <a:gd name="T1" fmla="*/ 99 h 222"/>
                <a:gd name="T2" fmla="*/ 220 w 281"/>
                <a:gd name="T3" fmla="*/ 34 h 222"/>
                <a:gd name="T4" fmla="*/ 271 w 281"/>
                <a:gd name="T5" fmla="*/ 24 h 222"/>
                <a:gd name="T6" fmla="*/ 271 w 281"/>
                <a:gd name="T7" fmla="*/ 0 h 222"/>
                <a:gd name="T8" fmla="*/ 225 w 281"/>
                <a:gd name="T9" fmla="*/ 2 h 222"/>
                <a:gd name="T10" fmla="*/ 174 w 281"/>
                <a:gd name="T11" fmla="*/ 0 h 222"/>
                <a:gd name="T12" fmla="*/ 174 w 281"/>
                <a:gd name="T13" fmla="*/ 24 h 222"/>
                <a:gd name="T14" fmla="*/ 192 w 281"/>
                <a:gd name="T15" fmla="*/ 28 h 222"/>
                <a:gd name="T16" fmla="*/ 188 w 281"/>
                <a:gd name="T17" fmla="*/ 34 h 222"/>
                <a:gd name="T18" fmla="*/ 147 w 281"/>
                <a:gd name="T19" fmla="*/ 81 h 222"/>
                <a:gd name="T20" fmla="*/ 98 w 281"/>
                <a:gd name="T21" fmla="*/ 24 h 222"/>
                <a:gd name="T22" fmla="*/ 118 w 281"/>
                <a:gd name="T23" fmla="*/ 24 h 222"/>
                <a:gd name="T24" fmla="*/ 118 w 281"/>
                <a:gd name="T25" fmla="*/ 0 h 222"/>
                <a:gd name="T26" fmla="*/ 57 w 281"/>
                <a:gd name="T27" fmla="*/ 2 h 222"/>
                <a:gd name="T28" fmla="*/ 3 w 281"/>
                <a:gd name="T29" fmla="*/ 0 h 222"/>
                <a:gd name="T30" fmla="*/ 3 w 281"/>
                <a:gd name="T31" fmla="*/ 24 h 222"/>
                <a:gd name="T32" fmla="*/ 38 w 281"/>
                <a:gd name="T33" fmla="*/ 24 h 222"/>
                <a:gd name="T34" fmla="*/ 116 w 281"/>
                <a:gd name="T35" fmla="*/ 116 h 222"/>
                <a:gd name="T36" fmla="*/ 50 w 281"/>
                <a:gd name="T37" fmla="*/ 189 h 222"/>
                <a:gd name="T38" fmla="*/ 0 w 281"/>
                <a:gd name="T39" fmla="*/ 198 h 222"/>
                <a:gd name="T40" fmla="*/ 0 w 281"/>
                <a:gd name="T41" fmla="*/ 222 h 222"/>
                <a:gd name="T42" fmla="*/ 46 w 281"/>
                <a:gd name="T43" fmla="*/ 220 h 222"/>
                <a:gd name="T44" fmla="*/ 97 w 281"/>
                <a:gd name="T45" fmla="*/ 222 h 222"/>
                <a:gd name="T46" fmla="*/ 97 w 281"/>
                <a:gd name="T47" fmla="*/ 198 h 222"/>
                <a:gd name="T48" fmla="*/ 79 w 281"/>
                <a:gd name="T49" fmla="*/ 193 h 222"/>
                <a:gd name="T50" fmla="*/ 82 w 281"/>
                <a:gd name="T51" fmla="*/ 188 h 222"/>
                <a:gd name="T52" fmla="*/ 131 w 281"/>
                <a:gd name="T53" fmla="*/ 133 h 222"/>
                <a:gd name="T54" fmla="*/ 186 w 281"/>
                <a:gd name="T55" fmla="*/ 198 h 222"/>
                <a:gd name="T56" fmla="*/ 166 w 281"/>
                <a:gd name="T57" fmla="*/ 198 h 222"/>
                <a:gd name="T58" fmla="*/ 166 w 281"/>
                <a:gd name="T59" fmla="*/ 222 h 222"/>
                <a:gd name="T60" fmla="*/ 226 w 281"/>
                <a:gd name="T61" fmla="*/ 220 h 222"/>
                <a:gd name="T62" fmla="*/ 281 w 281"/>
                <a:gd name="T63" fmla="*/ 222 h 222"/>
                <a:gd name="T64" fmla="*/ 281 w 281"/>
                <a:gd name="T65" fmla="*/ 198 h 222"/>
                <a:gd name="T66" fmla="*/ 245 w 281"/>
                <a:gd name="T67" fmla="*/ 198 h 222"/>
                <a:gd name="T68" fmla="*/ 162 w 281"/>
                <a:gd name="T69" fmla="*/ 9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" h="222">
                  <a:moveTo>
                    <a:pt x="162" y="99"/>
                  </a:moveTo>
                  <a:lnTo>
                    <a:pt x="220" y="34"/>
                  </a:lnTo>
                  <a:cubicBezTo>
                    <a:pt x="226" y="27"/>
                    <a:pt x="229" y="24"/>
                    <a:pt x="271" y="24"/>
                  </a:cubicBezTo>
                  <a:lnTo>
                    <a:pt x="271" y="0"/>
                  </a:lnTo>
                  <a:cubicBezTo>
                    <a:pt x="253" y="1"/>
                    <a:pt x="227" y="2"/>
                    <a:pt x="225" y="2"/>
                  </a:cubicBezTo>
                  <a:cubicBezTo>
                    <a:pt x="212" y="2"/>
                    <a:pt x="187" y="1"/>
                    <a:pt x="174" y="0"/>
                  </a:cubicBezTo>
                  <a:lnTo>
                    <a:pt x="174" y="24"/>
                  </a:lnTo>
                  <a:cubicBezTo>
                    <a:pt x="181" y="24"/>
                    <a:pt x="186" y="25"/>
                    <a:pt x="192" y="28"/>
                  </a:cubicBezTo>
                  <a:cubicBezTo>
                    <a:pt x="190" y="31"/>
                    <a:pt x="190" y="32"/>
                    <a:pt x="188" y="34"/>
                  </a:cubicBezTo>
                  <a:lnTo>
                    <a:pt x="147" y="81"/>
                  </a:lnTo>
                  <a:lnTo>
                    <a:pt x="98" y="24"/>
                  </a:lnTo>
                  <a:lnTo>
                    <a:pt x="118" y="24"/>
                  </a:lnTo>
                  <a:lnTo>
                    <a:pt x="118" y="0"/>
                  </a:lnTo>
                  <a:cubicBezTo>
                    <a:pt x="105" y="1"/>
                    <a:pt x="73" y="2"/>
                    <a:pt x="57" y="2"/>
                  </a:cubicBezTo>
                  <a:cubicBezTo>
                    <a:pt x="41" y="2"/>
                    <a:pt x="19" y="1"/>
                    <a:pt x="3" y="0"/>
                  </a:cubicBezTo>
                  <a:lnTo>
                    <a:pt x="3" y="24"/>
                  </a:lnTo>
                  <a:lnTo>
                    <a:pt x="38" y="24"/>
                  </a:lnTo>
                  <a:lnTo>
                    <a:pt x="116" y="116"/>
                  </a:lnTo>
                  <a:lnTo>
                    <a:pt x="50" y="189"/>
                  </a:lnTo>
                  <a:cubicBezTo>
                    <a:pt x="42" y="198"/>
                    <a:pt x="24" y="198"/>
                    <a:pt x="0" y="198"/>
                  </a:cubicBezTo>
                  <a:lnTo>
                    <a:pt x="0" y="222"/>
                  </a:lnTo>
                  <a:cubicBezTo>
                    <a:pt x="17" y="221"/>
                    <a:pt x="43" y="220"/>
                    <a:pt x="46" y="220"/>
                  </a:cubicBezTo>
                  <a:cubicBezTo>
                    <a:pt x="58" y="220"/>
                    <a:pt x="87" y="221"/>
                    <a:pt x="97" y="222"/>
                  </a:cubicBezTo>
                  <a:lnTo>
                    <a:pt x="97" y="198"/>
                  </a:lnTo>
                  <a:cubicBezTo>
                    <a:pt x="88" y="198"/>
                    <a:pt x="79" y="196"/>
                    <a:pt x="79" y="193"/>
                  </a:cubicBezTo>
                  <a:cubicBezTo>
                    <a:pt x="79" y="192"/>
                    <a:pt x="79" y="192"/>
                    <a:pt x="82" y="188"/>
                  </a:cubicBezTo>
                  <a:lnTo>
                    <a:pt x="131" y="133"/>
                  </a:lnTo>
                  <a:lnTo>
                    <a:pt x="186" y="198"/>
                  </a:lnTo>
                  <a:lnTo>
                    <a:pt x="166" y="198"/>
                  </a:lnTo>
                  <a:lnTo>
                    <a:pt x="166" y="222"/>
                  </a:lnTo>
                  <a:cubicBezTo>
                    <a:pt x="179" y="221"/>
                    <a:pt x="209" y="220"/>
                    <a:pt x="226" y="220"/>
                  </a:cubicBezTo>
                  <a:cubicBezTo>
                    <a:pt x="242" y="220"/>
                    <a:pt x="264" y="221"/>
                    <a:pt x="281" y="222"/>
                  </a:cubicBezTo>
                  <a:lnTo>
                    <a:pt x="281" y="198"/>
                  </a:lnTo>
                  <a:lnTo>
                    <a:pt x="245" y="198"/>
                  </a:lnTo>
                  <a:lnTo>
                    <a:pt x="162" y="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Freeform 31 1 1 3">
            <a:extLst>
              <a:ext uri="{FF2B5EF4-FFF2-40B4-BE49-F238E27FC236}">
                <a16:creationId xmlns:a16="http://schemas.microsoft.com/office/drawing/2014/main" id="{29A5759B-31FC-44EB-AD4A-905CEEFA71C6}"/>
              </a:ext>
            </a:extLst>
          </p:cNvPr>
          <p:cNvSpPr/>
          <p:nvPr/>
        </p:nvSpPr>
        <p:spPr>
          <a:xfrm>
            <a:off x="9483686" y="5928509"/>
            <a:ext cx="6468790" cy="745194"/>
          </a:xfrm>
          <a:custGeom>
            <a:avLst/>
            <a:gdLst>
              <a:gd name="connsiteX0" fmla="*/ 0 w 11637818"/>
              <a:gd name="connsiteY0" fmla="*/ 1085550 h 1085550"/>
              <a:gd name="connsiteX1" fmla="*/ 1136073 w 11637818"/>
              <a:gd name="connsiteY1" fmla="*/ 4895 h 1085550"/>
              <a:gd name="connsiteX2" fmla="*/ 2895600 w 11637818"/>
              <a:gd name="connsiteY2" fmla="*/ 669913 h 1085550"/>
              <a:gd name="connsiteX3" fmla="*/ 4475018 w 11637818"/>
              <a:gd name="connsiteY3" fmla="*/ 281986 h 1085550"/>
              <a:gd name="connsiteX4" fmla="*/ 5735782 w 11637818"/>
              <a:gd name="connsiteY4" fmla="*/ 198859 h 1085550"/>
              <a:gd name="connsiteX5" fmla="*/ 7536873 w 11637818"/>
              <a:gd name="connsiteY5" fmla="*/ 753041 h 1085550"/>
              <a:gd name="connsiteX6" fmla="*/ 9767454 w 11637818"/>
              <a:gd name="connsiteY6" fmla="*/ 171150 h 1085550"/>
              <a:gd name="connsiteX7" fmla="*/ 11069782 w 11637818"/>
              <a:gd name="connsiteY7" fmla="*/ 198859 h 1085550"/>
              <a:gd name="connsiteX8" fmla="*/ 11637818 w 11637818"/>
              <a:gd name="connsiteY8" fmla="*/ 226568 h 1085550"/>
              <a:gd name="connsiteX0" fmla="*/ 0 w 11637818"/>
              <a:gd name="connsiteY0" fmla="*/ 1140447 h 2914959"/>
              <a:gd name="connsiteX1" fmla="*/ 1136073 w 11637818"/>
              <a:gd name="connsiteY1" fmla="*/ 59792 h 2914959"/>
              <a:gd name="connsiteX2" fmla="*/ 2494089 w 11637818"/>
              <a:gd name="connsiteY2" fmla="*/ 2914238 h 2914959"/>
              <a:gd name="connsiteX3" fmla="*/ 4475018 w 11637818"/>
              <a:gd name="connsiteY3" fmla="*/ 336883 h 2914959"/>
              <a:gd name="connsiteX4" fmla="*/ 5735782 w 11637818"/>
              <a:gd name="connsiteY4" fmla="*/ 253756 h 2914959"/>
              <a:gd name="connsiteX5" fmla="*/ 7536873 w 11637818"/>
              <a:gd name="connsiteY5" fmla="*/ 807938 h 2914959"/>
              <a:gd name="connsiteX6" fmla="*/ 9767454 w 11637818"/>
              <a:gd name="connsiteY6" fmla="*/ 226047 h 2914959"/>
              <a:gd name="connsiteX7" fmla="*/ 11069782 w 11637818"/>
              <a:gd name="connsiteY7" fmla="*/ 253756 h 2914959"/>
              <a:gd name="connsiteX8" fmla="*/ 11637818 w 11637818"/>
              <a:gd name="connsiteY8" fmla="*/ 281465 h 2914959"/>
              <a:gd name="connsiteX0" fmla="*/ 0 w 11637818"/>
              <a:gd name="connsiteY0" fmla="*/ 1140447 h 3266438"/>
              <a:gd name="connsiteX1" fmla="*/ 1136073 w 11637818"/>
              <a:gd name="connsiteY1" fmla="*/ 59792 h 3266438"/>
              <a:gd name="connsiteX2" fmla="*/ 2494089 w 11637818"/>
              <a:gd name="connsiteY2" fmla="*/ 2914238 h 3266438"/>
              <a:gd name="connsiteX3" fmla="*/ 4475018 w 11637818"/>
              <a:gd name="connsiteY3" fmla="*/ 336883 h 3266438"/>
              <a:gd name="connsiteX4" fmla="*/ 6538806 w 11637818"/>
              <a:gd name="connsiteY4" fmla="*/ 3264220 h 3266438"/>
              <a:gd name="connsiteX5" fmla="*/ 7536873 w 11637818"/>
              <a:gd name="connsiteY5" fmla="*/ 807938 h 3266438"/>
              <a:gd name="connsiteX6" fmla="*/ 9767454 w 11637818"/>
              <a:gd name="connsiteY6" fmla="*/ 226047 h 3266438"/>
              <a:gd name="connsiteX7" fmla="*/ 11069782 w 11637818"/>
              <a:gd name="connsiteY7" fmla="*/ 253756 h 3266438"/>
              <a:gd name="connsiteX8" fmla="*/ 11637818 w 11637818"/>
              <a:gd name="connsiteY8" fmla="*/ 281465 h 3266438"/>
              <a:gd name="connsiteX0" fmla="*/ 0 w 11637818"/>
              <a:gd name="connsiteY0" fmla="*/ 1140447 h 3323984"/>
              <a:gd name="connsiteX1" fmla="*/ 1136073 w 11637818"/>
              <a:gd name="connsiteY1" fmla="*/ 59792 h 3323984"/>
              <a:gd name="connsiteX2" fmla="*/ 2494089 w 11637818"/>
              <a:gd name="connsiteY2" fmla="*/ 2914238 h 3323984"/>
              <a:gd name="connsiteX3" fmla="*/ 4851436 w 11637818"/>
              <a:gd name="connsiteY3" fmla="*/ 2594732 h 3323984"/>
              <a:gd name="connsiteX4" fmla="*/ 6538806 w 11637818"/>
              <a:gd name="connsiteY4" fmla="*/ 3264220 h 3323984"/>
              <a:gd name="connsiteX5" fmla="*/ 7536873 w 11637818"/>
              <a:gd name="connsiteY5" fmla="*/ 807938 h 3323984"/>
              <a:gd name="connsiteX6" fmla="*/ 9767454 w 11637818"/>
              <a:gd name="connsiteY6" fmla="*/ 226047 h 3323984"/>
              <a:gd name="connsiteX7" fmla="*/ 11069782 w 11637818"/>
              <a:gd name="connsiteY7" fmla="*/ 253756 h 3323984"/>
              <a:gd name="connsiteX8" fmla="*/ 11637818 w 11637818"/>
              <a:gd name="connsiteY8" fmla="*/ 281465 h 3323984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9767454 w 11637818"/>
              <a:gd name="connsiteY6" fmla="*/ 226047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637818"/>
              <a:gd name="connsiteY0" fmla="*/ 1140447 h 3264278"/>
              <a:gd name="connsiteX1" fmla="*/ 1136073 w 11637818"/>
              <a:gd name="connsiteY1" fmla="*/ 59792 h 3264278"/>
              <a:gd name="connsiteX2" fmla="*/ 2494089 w 11637818"/>
              <a:gd name="connsiteY2" fmla="*/ 2914238 h 3264278"/>
              <a:gd name="connsiteX3" fmla="*/ 4851436 w 11637818"/>
              <a:gd name="connsiteY3" fmla="*/ 2594732 h 3264278"/>
              <a:gd name="connsiteX4" fmla="*/ 6538806 w 11637818"/>
              <a:gd name="connsiteY4" fmla="*/ 3264220 h 3264278"/>
              <a:gd name="connsiteX5" fmla="*/ 7587063 w 11637818"/>
              <a:gd name="connsiteY5" fmla="*/ 2552639 h 3264278"/>
              <a:gd name="connsiteX6" fmla="*/ 8763673 w 11637818"/>
              <a:gd name="connsiteY6" fmla="*/ 2962832 h 3264278"/>
              <a:gd name="connsiteX7" fmla="*/ 11069782 w 11637818"/>
              <a:gd name="connsiteY7" fmla="*/ 253756 h 3264278"/>
              <a:gd name="connsiteX8" fmla="*/ 11637818 w 11637818"/>
              <a:gd name="connsiteY8" fmla="*/ 281465 h 3264278"/>
              <a:gd name="connsiteX0" fmla="*/ 0 w 11120690"/>
              <a:gd name="connsiteY0" fmla="*/ 1140447 h 3264278"/>
              <a:gd name="connsiteX1" fmla="*/ 1136073 w 11120690"/>
              <a:gd name="connsiteY1" fmla="*/ 59792 h 3264278"/>
              <a:gd name="connsiteX2" fmla="*/ 2494089 w 11120690"/>
              <a:gd name="connsiteY2" fmla="*/ 2914238 h 3264278"/>
              <a:gd name="connsiteX3" fmla="*/ 4851436 w 11120690"/>
              <a:gd name="connsiteY3" fmla="*/ 2594732 h 3264278"/>
              <a:gd name="connsiteX4" fmla="*/ 6538806 w 11120690"/>
              <a:gd name="connsiteY4" fmla="*/ 3264220 h 3264278"/>
              <a:gd name="connsiteX5" fmla="*/ 7587063 w 11120690"/>
              <a:gd name="connsiteY5" fmla="*/ 2552639 h 3264278"/>
              <a:gd name="connsiteX6" fmla="*/ 8763673 w 11120690"/>
              <a:gd name="connsiteY6" fmla="*/ 2962832 h 3264278"/>
              <a:gd name="connsiteX7" fmla="*/ 11069782 w 11120690"/>
              <a:gd name="connsiteY7" fmla="*/ 253756 h 3264278"/>
              <a:gd name="connsiteX8" fmla="*/ 10282714 w 11120690"/>
              <a:gd name="connsiteY8" fmla="*/ 2915620 h 3264278"/>
              <a:gd name="connsiteX0" fmla="*/ 0 w 10282714"/>
              <a:gd name="connsiteY0" fmla="*/ 1140447 h 3264278"/>
              <a:gd name="connsiteX1" fmla="*/ 1136073 w 10282714"/>
              <a:gd name="connsiteY1" fmla="*/ 59792 h 3264278"/>
              <a:gd name="connsiteX2" fmla="*/ 2494089 w 10282714"/>
              <a:gd name="connsiteY2" fmla="*/ 2914238 h 3264278"/>
              <a:gd name="connsiteX3" fmla="*/ 4851436 w 10282714"/>
              <a:gd name="connsiteY3" fmla="*/ 2594732 h 3264278"/>
              <a:gd name="connsiteX4" fmla="*/ 6538806 w 10282714"/>
              <a:gd name="connsiteY4" fmla="*/ 3264220 h 3264278"/>
              <a:gd name="connsiteX5" fmla="*/ 7587063 w 10282714"/>
              <a:gd name="connsiteY5" fmla="*/ 2552639 h 3264278"/>
              <a:gd name="connsiteX6" fmla="*/ 8763673 w 10282714"/>
              <a:gd name="connsiteY6" fmla="*/ 2962832 h 3264278"/>
              <a:gd name="connsiteX7" fmla="*/ 9589205 w 10282714"/>
              <a:gd name="connsiteY7" fmla="*/ 2853703 h 3264278"/>
              <a:gd name="connsiteX8" fmla="*/ 10282714 w 10282714"/>
              <a:gd name="connsiteY8" fmla="*/ 2915620 h 3264278"/>
              <a:gd name="connsiteX0" fmla="*/ 0 w 10282714"/>
              <a:gd name="connsiteY0" fmla="*/ 430013 h 2553844"/>
              <a:gd name="connsiteX1" fmla="*/ 1136073 w 10282714"/>
              <a:gd name="connsiteY1" fmla="*/ 188580 h 2553844"/>
              <a:gd name="connsiteX2" fmla="*/ 2494089 w 10282714"/>
              <a:gd name="connsiteY2" fmla="*/ 2203804 h 2553844"/>
              <a:gd name="connsiteX3" fmla="*/ 4851436 w 10282714"/>
              <a:gd name="connsiteY3" fmla="*/ 1884298 h 2553844"/>
              <a:gd name="connsiteX4" fmla="*/ 6538806 w 10282714"/>
              <a:gd name="connsiteY4" fmla="*/ 2553786 h 2553844"/>
              <a:gd name="connsiteX5" fmla="*/ 7587063 w 10282714"/>
              <a:gd name="connsiteY5" fmla="*/ 1842205 h 2553844"/>
              <a:gd name="connsiteX6" fmla="*/ 8763673 w 10282714"/>
              <a:gd name="connsiteY6" fmla="*/ 2252398 h 2553844"/>
              <a:gd name="connsiteX7" fmla="*/ 9589205 w 10282714"/>
              <a:gd name="connsiteY7" fmla="*/ 2143269 h 2553844"/>
              <a:gd name="connsiteX8" fmla="*/ 10282714 w 10282714"/>
              <a:gd name="connsiteY8" fmla="*/ 2205186 h 2553844"/>
              <a:gd name="connsiteX0" fmla="*/ 0 w 10282714"/>
              <a:gd name="connsiteY0" fmla="*/ 325621 h 2449494"/>
              <a:gd name="connsiteX1" fmla="*/ 1136073 w 10282714"/>
              <a:gd name="connsiteY1" fmla="*/ 84188 h 2449494"/>
              <a:gd name="connsiteX2" fmla="*/ 2898867 w 10282714"/>
              <a:gd name="connsiteY2" fmla="*/ 569065 h 2449494"/>
              <a:gd name="connsiteX3" fmla="*/ 4851436 w 10282714"/>
              <a:gd name="connsiteY3" fmla="*/ 1779906 h 2449494"/>
              <a:gd name="connsiteX4" fmla="*/ 6538806 w 10282714"/>
              <a:gd name="connsiteY4" fmla="*/ 2449394 h 2449494"/>
              <a:gd name="connsiteX5" fmla="*/ 7587063 w 10282714"/>
              <a:gd name="connsiteY5" fmla="*/ 1737813 h 2449494"/>
              <a:gd name="connsiteX6" fmla="*/ 8763673 w 10282714"/>
              <a:gd name="connsiteY6" fmla="*/ 2148006 h 2449494"/>
              <a:gd name="connsiteX7" fmla="*/ 9589205 w 10282714"/>
              <a:gd name="connsiteY7" fmla="*/ 2038877 h 2449494"/>
              <a:gd name="connsiteX8" fmla="*/ 10282714 w 10282714"/>
              <a:gd name="connsiteY8" fmla="*/ 2100794 h 2449494"/>
              <a:gd name="connsiteX0" fmla="*/ 0 w 10282714"/>
              <a:gd name="connsiteY0" fmla="*/ 325621 h 2483318"/>
              <a:gd name="connsiteX1" fmla="*/ 1136073 w 10282714"/>
              <a:gd name="connsiteY1" fmla="*/ 84188 h 2483318"/>
              <a:gd name="connsiteX2" fmla="*/ 2898867 w 10282714"/>
              <a:gd name="connsiteY2" fmla="*/ 569065 h 2483318"/>
              <a:gd name="connsiteX3" fmla="*/ 5697791 w 10282714"/>
              <a:gd name="connsiteY3" fmla="*/ 447021 h 2483318"/>
              <a:gd name="connsiteX4" fmla="*/ 6538806 w 10282714"/>
              <a:gd name="connsiteY4" fmla="*/ 2449394 h 2483318"/>
              <a:gd name="connsiteX5" fmla="*/ 7587063 w 10282714"/>
              <a:gd name="connsiteY5" fmla="*/ 1737813 h 2483318"/>
              <a:gd name="connsiteX6" fmla="*/ 8763673 w 10282714"/>
              <a:gd name="connsiteY6" fmla="*/ 2148006 h 2483318"/>
              <a:gd name="connsiteX7" fmla="*/ 9589205 w 10282714"/>
              <a:gd name="connsiteY7" fmla="*/ 2038877 h 2483318"/>
              <a:gd name="connsiteX8" fmla="*/ 10282714 w 10282714"/>
              <a:gd name="connsiteY8" fmla="*/ 2100794 h 2483318"/>
              <a:gd name="connsiteX0" fmla="*/ 0 w 10282714"/>
              <a:gd name="connsiteY0" fmla="*/ 325621 h 2451588"/>
              <a:gd name="connsiteX1" fmla="*/ 1136073 w 10282714"/>
              <a:gd name="connsiteY1" fmla="*/ 84188 h 2451588"/>
              <a:gd name="connsiteX2" fmla="*/ 2898867 w 10282714"/>
              <a:gd name="connsiteY2" fmla="*/ 569065 h 2451588"/>
              <a:gd name="connsiteX3" fmla="*/ 5697791 w 10282714"/>
              <a:gd name="connsiteY3" fmla="*/ 447021 h 2451588"/>
              <a:gd name="connsiteX4" fmla="*/ 6538806 w 10282714"/>
              <a:gd name="connsiteY4" fmla="*/ 2449394 h 2451588"/>
              <a:gd name="connsiteX5" fmla="*/ 7752653 w 10282714"/>
              <a:gd name="connsiteY5" fmla="*/ 9999 h 2451588"/>
              <a:gd name="connsiteX6" fmla="*/ 8763673 w 10282714"/>
              <a:gd name="connsiteY6" fmla="*/ 2148006 h 2451588"/>
              <a:gd name="connsiteX7" fmla="*/ 9589205 w 10282714"/>
              <a:gd name="connsiteY7" fmla="*/ 2038877 h 2451588"/>
              <a:gd name="connsiteX8" fmla="*/ 10282714 w 10282714"/>
              <a:gd name="connsiteY8" fmla="*/ 2100794 h 2451588"/>
              <a:gd name="connsiteX0" fmla="*/ 0 w 10282714"/>
              <a:gd name="connsiteY0" fmla="*/ 341903 h 2467870"/>
              <a:gd name="connsiteX1" fmla="*/ 1136073 w 10282714"/>
              <a:gd name="connsiteY1" fmla="*/ 100470 h 2467870"/>
              <a:gd name="connsiteX2" fmla="*/ 2898867 w 10282714"/>
              <a:gd name="connsiteY2" fmla="*/ 585347 h 2467870"/>
              <a:gd name="connsiteX3" fmla="*/ 5697791 w 10282714"/>
              <a:gd name="connsiteY3" fmla="*/ 463303 h 2467870"/>
              <a:gd name="connsiteX4" fmla="*/ 6538806 w 10282714"/>
              <a:gd name="connsiteY4" fmla="*/ 2465676 h 2467870"/>
              <a:gd name="connsiteX5" fmla="*/ 7752653 w 10282714"/>
              <a:gd name="connsiteY5" fmla="*/ 26281 h 2467870"/>
              <a:gd name="connsiteX6" fmla="*/ 8690077 w 10282714"/>
              <a:gd name="connsiteY6" fmla="*/ 1226332 h 2467870"/>
              <a:gd name="connsiteX7" fmla="*/ 9589205 w 10282714"/>
              <a:gd name="connsiteY7" fmla="*/ 2055159 h 2467870"/>
              <a:gd name="connsiteX8" fmla="*/ 10282714 w 10282714"/>
              <a:gd name="connsiteY8" fmla="*/ 2117076 h 2467870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2112011 h 2462805"/>
              <a:gd name="connsiteX0" fmla="*/ 0 w 10282714"/>
              <a:gd name="connsiteY0" fmla="*/ 336838 h 2462805"/>
              <a:gd name="connsiteX1" fmla="*/ 1136073 w 10282714"/>
              <a:gd name="connsiteY1" fmla="*/ 95405 h 2462805"/>
              <a:gd name="connsiteX2" fmla="*/ 2898867 w 10282714"/>
              <a:gd name="connsiteY2" fmla="*/ 580282 h 2462805"/>
              <a:gd name="connsiteX3" fmla="*/ 5697791 w 10282714"/>
              <a:gd name="connsiteY3" fmla="*/ 458238 h 2462805"/>
              <a:gd name="connsiteX4" fmla="*/ 6538806 w 10282714"/>
              <a:gd name="connsiteY4" fmla="*/ 2460611 h 2462805"/>
              <a:gd name="connsiteX5" fmla="*/ 7752653 w 10282714"/>
              <a:gd name="connsiteY5" fmla="*/ 21216 h 2462805"/>
              <a:gd name="connsiteX6" fmla="*/ 8690077 w 10282714"/>
              <a:gd name="connsiteY6" fmla="*/ 1221267 h 2462805"/>
              <a:gd name="connsiteX7" fmla="*/ 9350018 w 10282714"/>
              <a:gd name="connsiteY7" fmla="*/ 248231 h 2462805"/>
              <a:gd name="connsiteX8" fmla="*/ 10282714 w 10282714"/>
              <a:gd name="connsiteY8" fmla="*/ 680394 h 2462805"/>
              <a:gd name="connsiteX0" fmla="*/ 0 w 10282714"/>
              <a:gd name="connsiteY0" fmla="*/ 325621 h 1589128"/>
              <a:gd name="connsiteX1" fmla="*/ 1136073 w 10282714"/>
              <a:gd name="connsiteY1" fmla="*/ 84188 h 1589128"/>
              <a:gd name="connsiteX2" fmla="*/ 2898867 w 10282714"/>
              <a:gd name="connsiteY2" fmla="*/ 569065 h 1589128"/>
              <a:gd name="connsiteX3" fmla="*/ 5697791 w 10282714"/>
              <a:gd name="connsiteY3" fmla="*/ 447021 h 1589128"/>
              <a:gd name="connsiteX4" fmla="*/ 6685997 w 10282714"/>
              <a:gd name="connsiteY4" fmla="*/ 1585487 h 1589128"/>
              <a:gd name="connsiteX5" fmla="*/ 7752653 w 10282714"/>
              <a:gd name="connsiteY5" fmla="*/ 9999 h 1589128"/>
              <a:gd name="connsiteX6" fmla="*/ 8690077 w 10282714"/>
              <a:gd name="connsiteY6" fmla="*/ 1210050 h 1589128"/>
              <a:gd name="connsiteX7" fmla="*/ 9350018 w 10282714"/>
              <a:gd name="connsiteY7" fmla="*/ 237014 h 1589128"/>
              <a:gd name="connsiteX8" fmla="*/ 10282714 w 10282714"/>
              <a:gd name="connsiteY8" fmla="*/ 669177 h 158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82714" h="1589128">
                <a:moveTo>
                  <a:pt x="0" y="325621"/>
                </a:moveTo>
                <a:cubicBezTo>
                  <a:pt x="326736" y="-180070"/>
                  <a:pt x="652929" y="43614"/>
                  <a:pt x="1136073" y="84188"/>
                </a:cubicBezTo>
                <a:cubicBezTo>
                  <a:pt x="1619218" y="124762"/>
                  <a:pt x="2138581" y="508593"/>
                  <a:pt x="2898867" y="569065"/>
                </a:cubicBezTo>
                <a:cubicBezTo>
                  <a:pt x="3659153" y="629537"/>
                  <a:pt x="5066603" y="277617"/>
                  <a:pt x="5697791" y="447021"/>
                </a:cubicBezTo>
                <a:cubicBezTo>
                  <a:pt x="6328979" y="616425"/>
                  <a:pt x="6343520" y="1658324"/>
                  <a:pt x="6685997" y="1585487"/>
                </a:cubicBezTo>
                <a:cubicBezTo>
                  <a:pt x="7028474" y="1512650"/>
                  <a:pt x="7418640" y="72572"/>
                  <a:pt x="7752653" y="9999"/>
                </a:cubicBezTo>
                <a:cubicBezTo>
                  <a:pt x="8086666" y="-52574"/>
                  <a:pt x="8423850" y="1172214"/>
                  <a:pt x="8690077" y="1210050"/>
                </a:cubicBezTo>
                <a:cubicBezTo>
                  <a:pt x="8956304" y="1247886"/>
                  <a:pt x="9038291" y="227778"/>
                  <a:pt x="9350018" y="237014"/>
                </a:cubicBezTo>
                <a:cubicBezTo>
                  <a:pt x="9661745" y="246250"/>
                  <a:pt x="10154559" y="659940"/>
                  <a:pt x="10282714" y="66917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C0BEE81-ECC6-4625-9CB4-3C142AA1D8C8}"/>
              </a:ext>
            </a:extLst>
          </p:cNvPr>
          <p:cNvSpPr txBox="1"/>
          <p:nvPr/>
        </p:nvSpPr>
        <p:spPr>
          <a:xfrm flipH="1">
            <a:off x="2685696" y="5651025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Trajectory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2961C70-7BCD-4878-97F5-3FA282C5022E}"/>
              </a:ext>
            </a:extLst>
          </p:cNvPr>
          <p:cNvSpPr txBox="1"/>
          <p:nvPr/>
        </p:nvSpPr>
        <p:spPr>
          <a:xfrm flipH="1">
            <a:off x="11447884" y="5392513"/>
            <a:ext cx="396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Control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C055B3-8C43-4F4F-AA12-71CF7D839593}"/>
              </a:ext>
            </a:extLst>
          </p:cNvPr>
          <p:cNvSpPr txBox="1"/>
          <p:nvPr/>
        </p:nvSpPr>
        <p:spPr>
          <a:xfrm>
            <a:off x="1213979" y="8055446"/>
            <a:ext cx="10492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Light" panose="020B0403020202020204"/>
              </a:rPr>
              <a:t>Run either </a:t>
            </a:r>
            <a:r>
              <a:rPr lang="en-US" sz="3200" dirty="0" err="1">
                <a:latin typeface="Helvetica Light" panose="020B0403020202020204"/>
              </a:rPr>
              <a:t>iLQR</a:t>
            </a:r>
            <a:r>
              <a:rPr lang="en-US" sz="3200" dirty="0">
                <a:latin typeface="Helvetica Light" panose="020B0403020202020204"/>
              </a:rPr>
              <a:t>/DDP for 20 iterations</a:t>
            </a:r>
          </a:p>
        </p:txBody>
      </p:sp>
    </p:spTree>
    <p:extLst>
      <p:ext uri="{BB962C8B-B14F-4D97-AF65-F5344CB8AC3E}">
        <p14:creationId xmlns:p14="http://schemas.microsoft.com/office/powerpoint/2010/main" val="29229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5" grpId="0"/>
      <p:bldP spid="43" grpId="0" animBg="1"/>
      <p:bldP spid="52" grpId="0" animBg="1"/>
      <p:bldP spid="72" grpId="0"/>
      <p:bldP spid="51" grpId="0" animBg="1"/>
      <p:bldP spid="91" grpId="0" animBg="1"/>
      <p:bldP spid="3" grpId="0"/>
      <p:bldP spid="126" grpId="0"/>
      <p:bldP spid="225" grpId="0" animBg="1"/>
      <p:bldP spid="226" grpId="0"/>
      <p:bldP spid="227" grpId="0"/>
      <p:bldP spid="2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B2B1-9ACD-42C3-9144-BB2274FA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36B92-EE88-4764-878D-1CB407A4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196E77-09D5-48D3-A770-CCF88E852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93" r="5407"/>
          <a:stretch/>
        </p:blipFill>
        <p:spPr>
          <a:xfrm>
            <a:off x="4448042" y="1709083"/>
            <a:ext cx="8444178" cy="69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091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5.43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4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31585"/>
  <p:tag name="ORIGINALWIDTH" val="22.94621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200057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26396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08837"/>
  <p:tag name="ORIGINALWIDTH" val="1.582497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73718"/>
  <p:tag name="ORIGINALWIDTH" val="3.396579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968472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57959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86032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678997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315849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66739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26398"/>
  <p:tag name="ORIGINALWIDTH" val="3.126396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4.573808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3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3.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875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3975"/>
  <p:tag name="ORIGINALWIDTH" val="5.43076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34"/>
  <p:tag name="ORIGINALWIDTH" val="3.21914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85722"/>
  <p:tag name="ORIGINALWIDTH" val="1.867591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5.4375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6.33973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4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1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213"/>
  <p:tag name="ORIGINALWIDTH" val="3.235223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3.2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x_0&#10;\end{align*}&#10;&#10;&#10;\end{document}"/>
  <p:tag name="IGUANATEXSIZE" val="20"/>
  <p:tag name="IGUANATEXCURSOR" val="792"/>
  <p:tag name="TRANSPARENCY" val="True"/>
  <p:tag name="LATEXENGINEID" val="1"/>
  <p:tag name="TEMPFOLDER" val="C:\Users\John Nganga\Downloads\"/>
  <p:tag name="LATEXFORMHEIGHT" val="440.4"/>
  <p:tag name="LATEXFORMWIDTH" val="766"/>
  <p:tag name="LATEXFORMWRAP" val="True"/>
  <p:tag name="BITMAPVECTOR" val="1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875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5.995947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LATEXADDIN" val="\documentclass{article}&#10;\usepackage{amsmath}&#10;\pagestyle{empty}&#10;\begin{document}&#10;\newcommand{\x}{\mathbf{x}}&#10;\newcommand{\f}{\mathbf{f}}&#10;\renewcommand{\u}{\mathbf{u}}&#10;&#10;\begin{align*}\label{eqn: cost-to-go}&#10;\ldots&#10;\end{align*}&#10;&#10;&#10;\end{document}"/>
  <p:tag name="IGUANATEXSIZE" val="20"/>
  <p:tag name="IGUANATEXCURSOR" val="211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7359"/>
  <p:tag name="ORIGINALWIDTH" val="0.6389124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3975"/>
  <p:tag name="ORIGINALWIDTH" val="5.43076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934"/>
  <p:tag name="ORIGINALWIDTH" val="3.219145"/>
  <p:tag name="LATEXADDIN" val="\documentclass{article}&#10;\usepackage{amsmath}&#10;\pagestyle{empty}&#10;\begin{document}&#10;\newcommand{\x}{\mathbf{x}}&#10;\newcommand{\f}{\mathbf{f}}&#10;\renewcommand{\u}{\mathbf{u}}&#10;&#10;\begin{align*}\label{eqn: cost-to-go}&#10;\x_0&#10;\end{align*}&#10;&#10;&#10;\end{document}"/>
  <p:tag name="IGUANATEXSIZE" val="20"/>
  <p:tag name="IGUANATEXCURSOR" val="209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85722"/>
  <p:tag name="ORIGINALWIDTH" val="1.867591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5648"/>
  <p:tag name="ORIGINALWIDTH" val="73.0457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} = \rm{constant} &lt; \infty&#10;\end{align*}&#10;&#10;&#10;\end{document}"/>
  <p:tag name="IGUANATEXSIZE" val="32"/>
  <p:tag name="IGUANATEXCURSOR" val="882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63263"/>
  <p:tag name="ORIGINALWIDTH" val="1.13863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} = \rm{constant} &lt; \infty&#10;\end{align*}&#10;&#10;&#10;\end{document}"/>
  <p:tag name="IGUANATEXSIZE" val="32"/>
  <p:tag name="IGUANATEXCURSOR" val="882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8165"/>
  <p:tag name="ORIGINALWIDTH" val="1.100035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4.014139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2.200057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87777"/>
  <p:tag name="ORIGINALWIDTH" val="3.512372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3.531677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41003"/>
  <p:tag name="ORIGINALWIDTH" val="2.516287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x&#10;\end{align*}&#10;&#10;&#10;\end{document}"/>
  <p:tag name="IGUANATEXSIZE" val="20"/>
  <p:tag name="IGUANATEXCURSOR" val="214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200057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8325"/>
  <p:tag name="ORIGINALWIDTH" val="2.643934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8142"/>
  <p:tag name="ORIGINALWIDTH" val="1.312315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26397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31585"/>
  <p:tag name="ORIGINALWIDTH" val="22.94621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86343"/>
  <p:tag name="ORIGINALWIDTH" val="3.496655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180764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45702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47434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2122923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73718"/>
  <p:tag name="ORIGINALWIDTH" val="3.396579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968472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257959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86032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1.678997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6.01294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89545"/>
  <p:tag name="ORIGINALWIDTH" val="2.315849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2.566739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9658"/>
  <p:tag name="ORIGINALWIDTH" val="1.601802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26398"/>
  <p:tag name="ORIGINALWIDTH" val="3.126397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4.573809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75648"/>
  <p:tag name="ORIGINALWIDTH" val="73.04575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^2} = \rm{constant} &lt; \infty&#10;\end{align*}&#10;&#10;&#10;\end{document}"/>
  <p:tag name="IGUANATEXSIZE" val="32"/>
  <p:tag name="IGUANATEXCURSOR" val="816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63263"/>
  <p:tag name="ORIGINALWIDTH" val="1.138632"/>
  <p:tag name="LATEXADDIN" val="\documentclass{article}&#10;\usepackage{amsmath}&#10;\usepackage{amssymb}&#10;\pagestyle{empty}&#10;\begin{document}&#10;\newcommand{\x}{\mathbf{x}}&#10;\newcommand{\f}{\mathbf{f}}&#10;\renewcommand{\u}{\mathbf{u}}&#10;\newcommand{\M}{\mathbf{M}}&#10;\newcommand{\Jc}{\mathbf{J}_c}&#10;\newcommand{\K}{\mathbf{K}}&#10;\renewcommand{\t}{\mathbf{\tau}}&#10;\renewcommand{\S}{\mathbf{S}}&#10;\newcommand{\h}{\mathbf{h}}&#10;\newcommand{\J}{\mathbf{J}}&#10;\newcommand{\q}{\mathbf{q}}&#10;\newcommand{\nnu}{\mathbf{\nu}}&#10;\newcommand{\ppsi}{\mathbf{\psi}}&#10;\newcommand{\xxi}{\mathbf{\xi}}&#10;%\newcommand{\q}{\mathbf{q}}&#10;\newcommand{\Xxi}{\boldsymbol{\Xi}}&#10;\newcommand{\pd}[2][]{ \frac{\partial #1}{\partial #2}}&#10;\newcommand{\pdd}[3][]{ \frac{\partial^2 #1}{\partial #2 \partial #3}}&#10;\newcommand{\pDD}[2][]{ \frac{\partial^2 #1}{\partial^2 #2}}&#10;&#10;\begin{align*}&#10;\lim_{n \to \infty} \frac{\lvert x_{n+1} - x \rvert}{\lvert x_n -x \rvert^2} = \rm{constant} &lt; \infty&#10;\end{align*}&#10;&#10;&#10;\end{document}"/>
  <p:tag name="IGUANATEXSIZE" val="32"/>
  <p:tag name="IGUANATEXCURSOR" val="816"/>
  <p:tag name="TRANSPARENCY" val="True"/>
  <p:tag name="LATEXENGINEID" val="1"/>
  <p:tag name="TEMPFOLDER" val="C:\Users\John Nganga\Downloads\"/>
  <p:tag name="LATEXFORMHEIGHT" val="639"/>
  <p:tag name="LATEXFORMWIDTH" val="766"/>
  <p:tag name="LATEXFORMWRAP" val="True"/>
  <p:tag name="BITMAPVECTOR" val="1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8165"/>
  <p:tag name="ORIGINALWIDTH" val="1.100034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3045"/>
  <p:tag name="ORIGINALWIDTH" val="4.014139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9578"/>
  <p:tag name="ORIGINALWIDTH" val="2.352882"/>
  <p:tag name="LATEXADDIN" val="\documentclass{article}&#10;\usepackage{amsmath}&#10;\pagestyle{empty}&#10;\begin{document}&#10;\newcommand{\x}{\mathbf{x}}&#10;\newcommand{\f}{\mathbf{f}}&#10;\renewcommand{\u}{\mathbf{u}}&#10;&#10;\begin{align*}\label{eqn: cost-to-go}&#10;\delta \u&#10;\end{align*}&#10;&#10;&#10;\end{document}"/>
  <p:tag name="IGUANATEXSIZE" val="20"/>
  <p:tag name="IGUANATEXCURSOR" val="205"/>
  <p:tag name="TRANSPARENCY" val="True"/>
  <p:tag name="LATEXENGINEID" val="1"/>
  <p:tag name="TEMPFOLDER" val="C:\Users\John Nganga\Downloads\"/>
  <p:tag name="LATEXFORMHEIGHT" val="556.2"/>
  <p:tag name="LATEXFORMWIDTH" val="777.6"/>
  <p:tag name="LATEXFORMWRAP" val="True"/>
  <p:tag name="BITMAPVECTOR" val="1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2.200057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87777"/>
  <p:tag name="ORIGINALWIDTH" val="3.512371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17595"/>
  <p:tag name="ORIGINALWIDTH" val="3.531676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365"/>
  <p:tag name="ORIGINALWIDTH" val="0.1929874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9829"/>
  <p:tag name="ORIGINALWIDTH" val="2.200057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98325"/>
  <p:tag name="ORIGINALWIDTH" val="2.643934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28142"/>
  <p:tag name="ORIGINALWIDTH" val="1.312315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22923"/>
  <p:tag name="ORIGINALWIDTH" val="3.126396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0947"/>
  <p:tag name="ORIGINALWIDTH" val="2.566739"/>
  <p:tag name="EMFCHILD" val="True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1_Theme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treDameTemplate2  -  Compatibility Mode" id="{8272847F-EE1E-4CAA-B8EE-9C3A80FA93BF}" vid="{8650478B-ED18-4B9E-9315-9EFE555577B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58302</TotalTime>
  <Words>243</Words>
  <Application>Microsoft Office PowerPoint</Application>
  <PresentationFormat>Custom</PresentationFormat>
  <Paragraphs>77</Paragraphs>
  <Slides>17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Roman</vt:lpstr>
      <vt:lpstr>Calibri</vt:lpstr>
      <vt:lpstr>Helvetica</vt:lpstr>
      <vt:lpstr>Helvetica Light</vt:lpstr>
      <vt:lpstr>Times New Roman</vt:lpstr>
      <vt:lpstr>1_Theme3</vt:lpstr>
      <vt:lpstr>PowerPoint Presentation</vt:lpstr>
      <vt:lpstr>Motion</vt:lpstr>
      <vt:lpstr>Motion</vt:lpstr>
      <vt:lpstr>Cost </vt:lpstr>
      <vt:lpstr>Control</vt:lpstr>
      <vt:lpstr>GRFs</vt:lpstr>
      <vt:lpstr>Add noise to Optimized Control Trajectory</vt:lpstr>
      <vt:lpstr>Add Noise to Trajectory</vt:lpstr>
      <vt:lpstr>End Cost</vt:lpstr>
      <vt:lpstr>Time</vt:lpstr>
      <vt:lpstr>Add noise to control</vt:lpstr>
      <vt:lpstr>Add Noise to Trajectory</vt:lpstr>
      <vt:lpstr>Add Noise Realization </vt:lpstr>
      <vt:lpstr>Suboptimality</vt:lpstr>
      <vt:lpstr>Convergence Rate: Superlinear</vt:lpstr>
      <vt:lpstr>Convergence Rate: Quadratic</vt:lpstr>
      <vt:lpstr>Paper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Nganga</dc:creator>
  <cp:lastModifiedBy>John Nganga</cp:lastModifiedBy>
  <cp:revision>896</cp:revision>
  <cp:lastPrinted>2019-04-25T18:41:21Z</cp:lastPrinted>
  <dcterms:created xsi:type="dcterms:W3CDTF">2019-08-02T21:27:04Z</dcterms:created>
  <dcterms:modified xsi:type="dcterms:W3CDTF">2022-02-07T17:43:21Z</dcterms:modified>
</cp:coreProperties>
</file>